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Ubuntu"/>
      <p:regular r:id="rId57"/>
      <p:bold r:id="rId58"/>
      <p:italic r:id="rId59"/>
      <p:boldItalic r:id="rId60"/>
    </p:embeddedFont>
    <p:embeddedFont>
      <p:font typeface="Staatliches"/>
      <p:regular r:id="rId61"/>
    </p:embeddedFont>
    <p:embeddedFont>
      <p:font typeface="Roboto"/>
      <p:regular r:id="rId62"/>
      <p:bold r:id="rId63"/>
      <p:italic r:id="rId64"/>
      <p:boldItalic r:id="rId65"/>
    </p:embeddedFon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Lato"/>
      <p:regular r:id="rId76"/>
      <p:bold r:id="rId77"/>
      <p:italic r:id="rId78"/>
      <p:boldItalic r:id="rId79"/>
    </p:embeddedFont>
    <p:embeddedFont>
      <p:font typeface="Work Sans"/>
      <p:regular r:id="rId80"/>
      <p:bold r:id="rId81"/>
      <p:italic r:id="rId82"/>
      <p:boldItalic r:id="rId83"/>
    </p:embeddedFont>
    <p:embeddedFont>
      <p:font typeface="Proxima Nova Semibold"/>
      <p:regular r:id="rId84"/>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C6F38AA-6B6B-48D7-8711-BEBE30CA8EBC}">
  <a:tblStyle styleId="{EC6F38AA-6B6B-48D7-8711-BEBE30CA8E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ProximaNovaSemibold-regular.fntdata"/><Relationship Id="rId83" Type="http://schemas.openxmlformats.org/officeDocument/2006/relationships/font" Target="fonts/WorkSans-boldItalic.fntdata"/><Relationship Id="rId42" Type="http://schemas.openxmlformats.org/officeDocument/2006/relationships/slide" Target="slides/slide35.xml"/><Relationship Id="rId86" Type="http://schemas.openxmlformats.org/officeDocument/2006/relationships/font" Target="fonts/ProximaNovaSemibold-boldItalic.fntdata"/><Relationship Id="rId41" Type="http://schemas.openxmlformats.org/officeDocument/2006/relationships/slide" Target="slides/slide34.xml"/><Relationship Id="rId85" Type="http://schemas.openxmlformats.org/officeDocument/2006/relationships/font" Target="fonts/ProximaNovaSemibold-bold.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WorkSans-regular.fntdata"/><Relationship Id="rId82" Type="http://schemas.openxmlformats.org/officeDocument/2006/relationships/font" Target="fonts/WorkSans-italic.fntdata"/><Relationship Id="rId81" Type="http://schemas.openxmlformats.org/officeDocument/2006/relationships/font" Target="fonts/Work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4.xml"/><Relationship Id="rId75" Type="http://schemas.openxmlformats.org/officeDocument/2006/relationships/font" Target="fonts/AmaticSC-bold.fntdata"/><Relationship Id="rId30" Type="http://schemas.openxmlformats.org/officeDocument/2006/relationships/slide" Target="slides/slide23.xml"/><Relationship Id="rId74" Type="http://schemas.openxmlformats.org/officeDocument/2006/relationships/font" Target="fonts/AmaticSC-regular.fntdata"/><Relationship Id="rId33" Type="http://schemas.openxmlformats.org/officeDocument/2006/relationships/slide" Target="slides/slide26.xml"/><Relationship Id="rId77" Type="http://schemas.openxmlformats.org/officeDocument/2006/relationships/font" Target="fonts/Lato-bold.fntdata"/><Relationship Id="rId32" Type="http://schemas.openxmlformats.org/officeDocument/2006/relationships/slide" Target="slides/slide25.xml"/><Relationship Id="rId76" Type="http://schemas.openxmlformats.org/officeDocument/2006/relationships/font" Target="fonts/Lato-regular.fntdata"/><Relationship Id="rId35" Type="http://schemas.openxmlformats.org/officeDocument/2006/relationships/slide" Target="slides/slide28.xml"/><Relationship Id="rId79" Type="http://schemas.openxmlformats.org/officeDocument/2006/relationships/font" Target="fonts/Lato-boldItalic.fntdata"/><Relationship Id="rId34" Type="http://schemas.openxmlformats.org/officeDocument/2006/relationships/slide" Target="slides/slide27.xml"/><Relationship Id="rId78" Type="http://schemas.openxmlformats.org/officeDocument/2006/relationships/font" Target="fonts/Lato-italic.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regular.fntdata"/><Relationship Id="rId61" Type="http://schemas.openxmlformats.org/officeDocument/2006/relationships/font" Target="fonts/Staatliches-regular.fntdata"/><Relationship Id="rId20" Type="http://schemas.openxmlformats.org/officeDocument/2006/relationships/slide" Target="slides/slide13.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5.xml"/><Relationship Id="rId66" Type="http://schemas.openxmlformats.org/officeDocument/2006/relationships/font" Target="fonts/ProximaNova-regular.fntdata"/><Relationship Id="rId21" Type="http://schemas.openxmlformats.org/officeDocument/2006/relationships/slide" Target="slides/slide14.xml"/><Relationship Id="rId65" Type="http://schemas.openxmlformats.org/officeDocument/2006/relationships/font" Target="fonts/Roboto-boldItalic.fntdata"/><Relationship Id="rId24" Type="http://schemas.openxmlformats.org/officeDocument/2006/relationships/slide" Target="slides/slide17.xml"/><Relationship Id="rId68" Type="http://schemas.openxmlformats.org/officeDocument/2006/relationships/font" Target="fonts/ProximaNova-italic.fntdata"/><Relationship Id="rId23" Type="http://schemas.openxmlformats.org/officeDocument/2006/relationships/slide" Target="slides/slide16.xml"/><Relationship Id="rId67" Type="http://schemas.openxmlformats.org/officeDocument/2006/relationships/font" Target="fonts/ProximaNova-bold.fntdata"/><Relationship Id="rId60" Type="http://schemas.openxmlformats.org/officeDocument/2006/relationships/font" Target="fonts/Ubuntu-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Ubuntu-regular.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Ubuntu-italic.fntdata"/><Relationship Id="rId14" Type="http://schemas.openxmlformats.org/officeDocument/2006/relationships/slide" Target="slides/slide7.xml"/><Relationship Id="rId58" Type="http://schemas.openxmlformats.org/officeDocument/2006/relationships/font" Target="fonts/Ubuntu-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jpg>
</file>

<file path=ppt/media/image12.gif>
</file>

<file path=ppt/media/image14.png>
</file>

<file path=ppt/media/image15.gif>
</file>

<file path=ppt/media/image16.gif>
</file>

<file path=ppt/media/image17.gif>
</file>

<file path=ppt/media/image18.gif>
</file>

<file path=ppt/media/image19.jpg>
</file>

<file path=ppt/media/image2.jpg>
</file>

<file path=ppt/media/image20.jpg>
</file>

<file path=ppt/media/image21.jpg>
</file>

<file path=ppt/media/image22.png>
</file>

<file path=ppt/media/image23.jpg>
</file>

<file path=ppt/media/image24.jpg>
</file>

<file path=ppt/media/image25.jpg>
</file>

<file path=ppt/media/image26.jpg>
</file>

<file path=ppt/media/image27.png>
</file>

<file path=ppt/media/image28.png>
</file>

<file path=ppt/media/image3.jpg>
</file>

<file path=ppt/media/image4.jpg>
</file>

<file path=ppt/media/image5.jpg>
</file>

<file path=ppt/media/image6.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6b057bf4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36b057bf4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36b057bf4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36b057bf4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a1242414e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a1242414e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a1242414e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a1242414e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a1242414e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a1242414e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a1242414e1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a1242414e1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a1242414e1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a1242414e1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8b385fd27f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8b385fd27f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a1242414e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a1242414e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a1242414e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a1242414e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8b385fd2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b385fd2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36b057bf4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136b057bf4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97767bb796_0_1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97767bb796_0_1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a1242414e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a1242414e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a1242414e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a1242414e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a1242414e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a1242414e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a1242414e1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a1242414e1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a1242414e1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a1242414e1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136b057bf4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136b057bf4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a1242414e1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a1242414e1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8b385fd27f_2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8b385fd27f_2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8b385fd27f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8b385fd27f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97767bb796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97767bb796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8b385fd27f_2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8b385fd27f_2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eaa3465073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eaa3465073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eaa3465073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eaa3465073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eaa3465073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eaa3465073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eaa3465073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eaa3465073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eaa3465073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eaa3465073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eaa3465073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eaa3465073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1" name="Shape 3271"/>
        <p:cNvGrpSpPr/>
        <p:nvPr/>
      </p:nvGrpSpPr>
      <p:grpSpPr>
        <a:xfrm>
          <a:off x="0" y="0"/>
          <a:ext cx="0" cy="0"/>
          <a:chOff x="0" y="0"/>
          <a:chExt cx="0" cy="0"/>
        </a:xfrm>
      </p:grpSpPr>
      <p:sp>
        <p:nvSpPr>
          <p:cNvPr id="3272" name="Google Shape;3272;geaa3465073_2_3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3" name="Google Shape;3273;geaa3465073_2_3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0" name="Shape 3690"/>
        <p:cNvGrpSpPr/>
        <p:nvPr/>
      </p:nvGrpSpPr>
      <p:grpSpPr>
        <a:xfrm>
          <a:off x="0" y="0"/>
          <a:ext cx="0" cy="0"/>
          <a:chOff x="0" y="0"/>
          <a:chExt cx="0" cy="0"/>
        </a:xfrm>
      </p:grpSpPr>
      <p:sp>
        <p:nvSpPr>
          <p:cNvPr id="3691" name="Google Shape;3691;geaa3465073_2_3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2" name="Google Shape;3692;geaa3465073_2_3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a1242414e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a1242414e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0" name="Shape 3860"/>
        <p:cNvGrpSpPr/>
        <p:nvPr/>
      </p:nvGrpSpPr>
      <p:grpSpPr>
        <a:xfrm>
          <a:off x="0" y="0"/>
          <a:ext cx="0" cy="0"/>
          <a:chOff x="0" y="0"/>
          <a:chExt cx="0" cy="0"/>
        </a:xfrm>
      </p:grpSpPr>
      <p:sp>
        <p:nvSpPr>
          <p:cNvPr id="3861" name="Google Shape;3861;geaa3465073_2_3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2" name="Google Shape;3862;geaa3465073_2_3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5" name="Shape 4265"/>
        <p:cNvGrpSpPr/>
        <p:nvPr/>
      </p:nvGrpSpPr>
      <p:grpSpPr>
        <a:xfrm>
          <a:off x="0" y="0"/>
          <a:ext cx="0" cy="0"/>
          <a:chOff x="0" y="0"/>
          <a:chExt cx="0" cy="0"/>
        </a:xfrm>
      </p:grpSpPr>
      <p:sp>
        <p:nvSpPr>
          <p:cNvPr id="4266" name="Google Shape;4266;geaa3465073_2_4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7" name="Google Shape;4267;geaa3465073_2_4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5" name="Shape 4645"/>
        <p:cNvGrpSpPr/>
        <p:nvPr/>
      </p:nvGrpSpPr>
      <p:grpSpPr>
        <a:xfrm>
          <a:off x="0" y="0"/>
          <a:ext cx="0" cy="0"/>
          <a:chOff x="0" y="0"/>
          <a:chExt cx="0" cy="0"/>
        </a:xfrm>
      </p:grpSpPr>
      <p:sp>
        <p:nvSpPr>
          <p:cNvPr id="4646" name="Google Shape;4646;geaa3465073_2_4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7" name="Google Shape;4647;geaa3465073_2_4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9" name="Shape 5059"/>
        <p:cNvGrpSpPr/>
        <p:nvPr/>
      </p:nvGrpSpPr>
      <p:grpSpPr>
        <a:xfrm>
          <a:off x="0" y="0"/>
          <a:ext cx="0" cy="0"/>
          <a:chOff x="0" y="0"/>
          <a:chExt cx="0" cy="0"/>
        </a:xfrm>
      </p:grpSpPr>
      <p:sp>
        <p:nvSpPr>
          <p:cNvPr id="5060" name="Google Shape;5060;geaa3465073_2_4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1" name="Google Shape;5061;geaa3465073_2_4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0" name="Shape 5420"/>
        <p:cNvGrpSpPr/>
        <p:nvPr/>
      </p:nvGrpSpPr>
      <p:grpSpPr>
        <a:xfrm>
          <a:off x="0" y="0"/>
          <a:ext cx="0" cy="0"/>
          <a:chOff x="0" y="0"/>
          <a:chExt cx="0" cy="0"/>
        </a:xfrm>
      </p:grpSpPr>
      <p:sp>
        <p:nvSpPr>
          <p:cNvPr id="5421" name="Google Shape;5421;geaa3465073_2_5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2" name="Google Shape;5422;geaa3465073_2_5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0" name="Shape 5930"/>
        <p:cNvGrpSpPr/>
        <p:nvPr/>
      </p:nvGrpSpPr>
      <p:grpSpPr>
        <a:xfrm>
          <a:off x="0" y="0"/>
          <a:ext cx="0" cy="0"/>
          <a:chOff x="0" y="0"/>
          <a:chExt cx="0" cy="0"/>
        </a:xfrm>
      </p:grpSpPr>
      <p:sp>
        <p:nvSpPr>
          <p:cNvPr id="5931" name="Google Shape;5931;geaa3465073_2_5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2" name="Google Shape;5932;geaa3465073_2_5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0" name="Shape 6550"/>
        <p:cNvGrpSpPr/>
        <p:nvPr/>
      </p:nvGrpSpPr>
      <p:grpSpPr>
        <a:xfrm>
          <a:off x="0" y="0"/>
          <a:ext cx="0" cy="0"/>
          <a:chOff x="0" y="0"/>
          <a:chExt cx="0" cy="0"/>
        </a:xfrm>
      </p:grpSpPr>
      <p:sp>
        <p:nvSpPr>
          <p:cNvPr id="6551" name="Google Shape;6551;geaa3465073_2_6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2" name="Google Shape;6552;geaa3465073_2_6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4" name="Shape 7144"/>
        <p:cNvGrpSpPr/>
        <p:nvPr/>
      </p:nvGrpSpPr>
      <p:grpSpPr>
        <a:xfrm>
          <a:off x="0" y="0"/>
          <a:ext cx="0" cy="0"/>
          <a:chOff x="0" y="0"/>
          <a:chExt cx="0" cy="0"/>
        </a:xfrm>
      </p:grpSpPr>
      <p:sp>
        <p:nvSpPr>
          <p:cNvPr id="7145" name="Google Shape;7145;geaa3465073_2_7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6" name="Google Shape;7146;geaa3465073_2_7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5" name="Shape 7465"/>
        <p:cNvGrpSpPr/>
        <p:nvPr/>
      </p:nvGrpSpPr>
      <p:grpSpPr>
        <a:xfrm>
          <a:off x="0" y="0"/>
          <a:ext cx="0" cy="0"/>
          <a:chOff x="0" y="0"/>
          <a:chExt cx="0" cy="0"/>
        </a:xfrm>
      </p:grpSpPr>
      <p:sp>
        <p:nvSpPr>
          <p:cNvPr id="7466" name="Google Shape;7466;geaa3465073_2_7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7" name="Google Shape;7467;geaa3465073_2_7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3" name="Shape 7773"/>
        <p:cNvGrpSpPr/>
        <p:nvPr/>
      </p:nvGrpSpPr>
      <p:grpSpPr>
        <a:xfrm>
          <a:off x="0" y="0"/>
          <a:ext cx="0" cy="0"/>
          <a:chOff x="0" y="0"/>
          <a:chExt cx="0" cy="0"/>
        </a:xfrm>
      </p:grpSpPr>
      <p:sp>
        <p:nvSpPr>
          <p:cNvPr id="7774" name="Google Shape;7774;geaa3465073_2_9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5" name="Google Shape;7775;geaa3465073_2_9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8b385fd27f_2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8b385fd27f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a1242414e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a1242414e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a1242414e1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a1242414e1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8b385fd27f_2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8b385fd27f_2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a1242414e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a1242414e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 name="Google Shape;10;p2"/>
          <p:cNvSpPr/>
          <p:nvPr/>
        </p:nvSpPr>
        <p:spPr>
          <a:xfrm>
            <a:off x="932950" y="897550"/>
            <a:ext cx="7263900" cy="32085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218125" y="956825"/>
            <a:ext cx="6707700" cy="21492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txBox="1"/>
          <p:nvPr>
            <p:ph idx="1" type="subTitle"/>
          </p:nvPr>
        </p:nvSpPr>
        <p:spPr>
          <a:xfrm>
            <a:off x="1218125" y="3555800"/>
            <a:ext cx="6707700" cy="404100"/>
          </a:xfrm>
          <a:prstGeom prst="rect">
            <a:avLst/>
          </a:prstGeom>
          <a:solidFill>
            <a:schemeClr val="lt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pic>
        <p:nvPicPr>
          <p:cNvPr id="55" name="Google Shape;55;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6" name="Google Shape;56;p11"/>
          <p:cNvSpPr/>
          <p:nvPr/>
        </p:nvSpPr>
        <p:spPr>
          <a:xfrm>
            <a:off x="1547850" y="1374300"/>
            <a:ext cx="6034200" cy="24282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1950275" y="1374300"/>
            <a:ext cx="5243400" cy="138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72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8" name="Google Shape;58;p11"/>
          <p:cNvSpPr txBox="1"/>
          <p:nvPr>
            <p:ph idx="1" type="body"/>
          </p:nvPr>
        </p:nvSpPr>
        <p:spPr>
          <a:xfrm>
            <a:off x="2143250" y="3131751"/>
            <a:ext cx="4857300" cy="387000"/>
          </a:xfrm>
          <a:prstGeom prst="rect">
            <a:avLst/>
          </a:prstGeom>
          <a:solidFill>
            <a:schemeClr val="lt2"/>
          </a:solidFill>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sz="1600">
                <a:solidFill>
                  <a:schemeClr val="dk2"/>
                </a:solidFill>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59"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0" name="Shape 60"/>
        <p:cNvGrpSpPr/>
        <p:nvPr/>
      </p:nvGrpSpPr>
      <p:grpSpPr>
        <a:xfrm>
          <a:off x="0" y="0"/>
          <a:ext cx="0" cy="0"/>
          <a:chOff x="0" y="0"/>
          <a:chExt cx="0" cy="0"/>
        </a:xfrm>
      </p:grpSpPr>
      <p:pic>
        <p:nvPicPr>
          <p:cNvPr id="61" name="Google Shape;61;p13"/>
          <p:cNvPicPr preferRelativeResize="0"/>
          <p:nvPr/>
        </p:nvPicPr>
        <p:blipFill>
          <a:blip r:embed="rId2">
            <a:alphaModFix/>
          </a:blip>
          <a:stretch>
            <a:fillRect/>
          </a:stretch>
        </p:blipFill>
        <p:spPr>
          <a:xfrm flipH="1">
            <a:off x="50" y="0"/>
            <a:ext cx="9144000" cy="5143500"/>
          </a:xfrm>
          <a:prstGeom prst="rect">
            <a:avLst/>
          </a:prstGeom>
          <a:noFill/>
          <a:ln>
            <a:noFill/>
          </a:ln>
        </p:spPr>
      </p:pic>
      <p:sp>
        <p:nvSpPr>
          <p:cNvPr id="62" name="Google Shape;62;p13"/>
          <p:cNvSpPr/>
          <p:nvPr/>
        </p:nvSpPr>
        <p:spPr>
          <a:xfrm>
            <a:off x="710100" y="1276925"/>
            <a:ext cx="7717800" cy="32292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ph type="title"/>
          </p:nvPr>
        </p:nvSpPr>
        <p:spPr>
          <a:xfrm>
            <a:off x="713150" y="540000"/>
            <a:ext cx="7717800" cy="477600"/>
          </a:xfrm>
          <a:prstGeom prst="rect">
            <a:avLst/>
          </a:prstGeom>
          <a:solidFill>
            <a:srgbClr val="000000">
              <a:alpha val="67590"/>
            </a:srgbClr>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p:txBody>
      </p:sp>
      <p:sp>
        <p:nvSpPr>
          <p:cNvPr id="64" name="Google Shape;64;p13"/>
          <p:cNvSpPr txBox="1"/>
          <p:nvPr>
            <p:ph idx="1" type="subTitle"/>
          </p:nvPr>
        </p:nvSpPr>
        <p:spPr>
          <a:xfrm>
            <a:off x="908374" y="2251133"/>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5" name="Google Shape;65;p13"/>
          <p:cNvSpPr txBox="1"/>
          <p:nvPr>
            <p:ph hasCustomPrompt="1" idx="2" type="title"/>
          </p:nvPr>
        </p:nvSpPr>
        <p:spPr>
          <a:xfrm>
            <a:off x="1720375" y="1582348"/>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66" name="Google Shape;66;p13"/>
          <p:cNvSpPr txBox="1"/>
          <p:nvPr>
            <p:ph idx="3" type="subTitle"/>
          </p:nvPr>
        </p:nvSpPr>
        <p:spPr>
          <a:xfrm>
            <a:off x="3377302" y="2251142"/>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7" name="Google Shape;67;p13"/>
          <p:cNvSpPr txBox="1"/>
          <p:nvPr>
            <p:ph hasCustomPrompt="1" idx="4" type="title"/>
          </p:nvPr>
        </p:nvSpPr>
        <p:spPr>
          <a:xfrm>
            <a:off x="4189283" y="1582316"/>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68" name="Google Shape;68;p13"/>
          <p:cNvSpPr txBox="1"/>
          <p:nvPr>
            <p:ph idx="5" type="subTitle"/>
          </p:nvPr>
        </p:nvSpPr>
        <p:spPr>
          <a:xfrm>
            <a:off x="5849564" y="2251167"/>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9" name="Google Shape;69;p13"/>
          <p:cNvSpPr txBox="1"/>
          <p:nvPr>
            <p:ph hasCustomPrompt="1" idx="6" type="title"/>
          </p:nvPr>
        </p:nvSpPr>
        <p:spPr>
          <a:xfrm>
            <a:off x="6661552" y="1582348"/>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70" name="Google Shape;70;p13"/>
          <p:cNvSpPr txBox="1"/>
          <p:nvPr>
            <p:ph idx="7" type="subTitle"/>
          </p:nvPr>
        </p:nvSpPr>
        <p:spPr>
          <a:xfrm>
            <a:off x="906550" y="3736050"/>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1" name="Google Shape;71;p13"/>
          <p:cNvSpPr txBox="1"/>
          <p:nvPr>
            <p:ph hasCustomPrompt="1" idx="8" type="title"/>
          </p:nvPr>
        </p:nvSpPr>
        <p:spPr>
          <a:xfrm>
            <a:off x="1718550" y="3067257"/>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72" name="Google Shape;72;p13"/>
          <p:cNvSpPr txBox="1"/>
          <p:nvPr>
            <p:ph idx="9" type="subTitle"/>
          </p:nvPr>
        </p:nvSpPr>
        <p:spPr>
          <a:xfrm>
            <a:off x="908374" y="1964044"/>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 name="Google Shape;73;p13"/>
          <p:cNvSpPr txBox="1"/>
          <p:nvPr>
            <p:ph idx="13" type="subTitle"/>
          </p:nvPr>
        </p:nvSpPr>
        <p:spPr>
          <a:xfrm>
            <a:off x="3377252" y="1964044"/>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13"/>
          <p:cNvSpPr txBox="1"/>
          <p:nvPr>
            <p:ph idx="14" type="subTitle"/>
          </p:nvPr>
        </p:nvSpPr>
        <p:spPr>
          <a:xfrm>
            <a:off x="5849717" y="1964069"/>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 name="Google Shape;75;p13"/>
          <p:cNvSpPr txBox="1"/>
          <p:nvPr>
            <p:ph idx="15" type="subTitle"/>
          </p:nvPr>
        </p:nvSpPr>
        <p:spPr>
          <a:xfrm>
            <a:off x="906664" y="3448951"/>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 name="Google Shape;76;p13"/>
          <p:cNvSpPr txBox="1"/>
          <p:nvPr>
            <p:ph idx="16" type="subTitle"/>
          </p:nvPr>
        </p:nvSpPr>
        <p:spPr>
          <a:xfrm>
            <a:off x="3375527" y="3736098"/>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7" name="Google Shape;77;p13"/>
          <p:cNvSpPr txBox="1"/>
          <p:nvPr>
            <p:ph hasCustomPrompt="1" idx="17" type="title"/>
          </p:nvPr>
        </p:nvSpPr>
        <p:spPr>
          <a:xfrm>
            <a:off x="4187500" y="3067274"/>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78" name="Google Shape;78;p13"/>
          <p:cNvSpPr txBox="1"/>
          <p:nvPr>
            <p:ph idx="18" type="subTitle"/>
          </p:nvPr>
        </p:nvSpPr>
        <p:spPr>
          <a:xfrm>
            <a:off x="5847789" y="3736123"/>
            <a:ext cx="23823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9" name="Google Shape;79;p13"/>
          <p:cNvSpPr txBox="1"/>
          <p:nvPr>
            <p:ph hasCustomPrompt="1" idx="19" type="title"/>
          </p:nvPr>
        </p:nvSpPr>
        <p:spPr>
          <a:xfrm>
            <a:off x="6659775" y="3067306"/>
            <a:ext cx="758400" cy="283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80" name="Google Shape;80;p13"/>
          <p:cNvSpPr txBox="1"/>
          <p:nvPr>
            <p:ph idx="20" type="subTitle"/>
          </p:nvPr>
        </p:nvSpPr>
        <p:spPr>
          <a:xfrm>
            <a:off x="3375477" y="3449001"/>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 name="Google Shape;81;p13"/>
          <p:cNvSpPr txBox="1"/>
          <p:nvPr>
            <p:ph idx="21" type="subTitle"/>
          </p:nvPr>
        </p:nvSpPr>
        <p:spPr>
          <a:xfrm>
            <a:off x="5847942" y="3449026"/>
            <a:ext cx="23823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_1">
    <p:spTree>
      <p:nvGrpSpPr>
        <p:cNvPr id="82" name="Shape 82"/>
        <p:cNvGrpSpPr/>
        <p:nvPr/>
      </p:nvGrpSpPr>
      <p:grpSpPr>
        <a:xfrm>
          <a:off x="0" y="0"/>
          <a:ext cx="0" cy="0"/>
          <a:chOff x="0" y="0"/>
          <a:chExt cx="0" cy="0"/>
        </a:xfrm>
      </p:grpSpPr>
      <p:pic>
        <p:nvPicPr>
          <p:cNvPr id="83" name="Google Shape;83;p14"/>
          <p:cNvPicPr preferRelativeResize="0"/>
          <p:nvPr/>
        </p:nvPicPr>
        <p:blipFill>
          <a:blip r:embed="rId2">
            <a:alphaModFix/>
          </a:blip>
          <a:stretch>
            <a:fillRect/>
          </a:stretch>
        </p:blipFill>
        <p:spPr>
          <a:xfrm rot="10800000">
            <a:off x="50" y="0"/>
            <a:ext cx="9144000" cy="5143500"/>
          </a:xfrm>
          <a:prstGeom prst="rect">
            <a:avLst/>
          </a:prstGeom>
          <a:noFill/>
          <a:ln>
            <a:noFill/>
          </a:ln>
        </p:spPr>
      </p:pic>
      <p:sp>
        <p:nvSpPr>
          <p:cNvPr id="84" name="Google Shape;84;p14"/>
          <p:cNvSpPr/>
          <p:nvPr/>
        </p:nvSpPr>
        <p:spPr>
          <a:xfrm rot="10800000">
            <a:off x="710325" y="1180250"/>
            <a:ext cx="7723200" cy="3036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txBox="1"/>
          <p:nvPr>
            <p:ph type="title"/>
          </p:nvPr>
        </p:nvSpPr>
        <p:spPr>
          <a:xfrm>
            <a:off x="1582500" y="3657399"/>
            <a:ext cx="5979000" cy="2802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Clr>
                <a:schemeClr val="dk2"/>
              </a:buClr>
              <a:buSzPts val="1400"/>
              <a:buNone/>
              <a:defRPr sz="1800">
                <a:solidFill>
                  <a:schemeClr val="dk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86" name="Google Shape;86;p14"/>
          <p:cNvSpPr txBox="1"/>
          <p:nvPr>
            <p:ph idx="1" type="subTitle"/>
          </p:nvPr>
        </p:nvSpPr>
        <p:spPr>
          <a:xfrm>
            <a:off x="1582575" y="1288924"/>
            <a:ext cx="5979000" cy="193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87" name="Shape 87"/>
        <p:cNvGrpSpPr/>
        <p:nvPr/>
      </p:nvGrpSpPr>
      <p:grpSpPr>
        <a:xfrm>
          <a:off x="0" y="0"/>
          <a:ext cx="0" cy="0"/>
          <a:chOff x="0" y="0"/>
          <a:chExt cx="0" cy="0"/>
        </a:xfrm>
      </p:grpSpPr>
      <p:pic>
        <p:nvPicPr>
          <p:cNvPr id="88" name="Google Shape;88;p15"/>
          <p:cNvPicPr preferRelativeResize="0"/>
          <p:nvPr/>
        </p:nvPicPr>
        <p:blipFill>
          <a:blip r:embed="rId2">
            <a:alphaModFix/>
          </a:blip>
          <a:stretch>
            <a:fillRect/>
          </a:stretch>
        </p:blipFill>
        <p:spPr>
          <a:xfrm flipH="1" rot="10800000">
            <a:off x="0" y="0"/>
            <a:ext cx="9144000" cy="5143505"/>
          </a:xfrm>
          <a:prstGeom prst="rect">
            <a:avLst/>
          </a:prstGeom>
          <a:noFill/>
          <a:ln>
            <a:noFill/>
          </a:ln>
        </p:spPr>
      </p:pic>
      <p:sp>
        <p:nvSpPr>
          <p:cNvPr id="89" name="Google Shape;89;p15"/>
          <p:cNvSpPr/>
          <p:nvPr/>
        </p:nvSpPr>
        <p:spPr>
          <a:xfrm>
            <a:off x="713150" y="1312550"/>
            <a:ext cx="7717800" cy="32907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91" name="Shape 91"/>
        <p:cNvGrpSpPr/>
        <p:nvPr/>
      </p:nvGrpSpPr>
      <p:grpSpPr>
        <a:xfrm>
          <a:off x="0" y="0"/>
          <a:ext cx="0" cy="0"/>
          <a:chOff x="0" y="0"/>
          <a:chExt cx="0" cy="0"/>
        </a:xfrm>
      </p:grpSpPr>
      <p:pic>
        <p:nvPicPr>
          <p:cNvPr id="92" name="Google Shape;92;p16"/>
          <p:cNvPicPr preferRelativeResize="0"/>
          <p:nvPr/>
        </p:nvPicPr>
        <p:blipFill>
          <a:blip r:embed="rId2">
            <a:alphaModFix/>
          </a:blip>
          <a:stretch>
            <a:fillRect/>
          </a:stretch>
        </p:blipFill>
        <p:spPr>
          <a:xfrm>
            <a:off x="0" y="0"/>
            <a:ext cx="9144000" cy="5143505"/>
          </a:xfrm>
          <a:prstGeom prst="rect">
            <a:avLst/>
          </a:prstGeom>
          <a:noFill/>
          <a:ln>
            <a:noFill/>
          </a:ln>
        </p:spPr>
      </p:pic>
      <p:sp>
        <p:nvSpPr>
          <p:cNvPr id="93" name="Google Shape;93;p16"/>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2">
    <p:spTree>
      <p:nvGrpSpPr>
        <p:cNvPr id="94" name="Shape 94"/>
        <p:cNvGrpSpPr/>
        <p:nvPr/>
      </p:nvGrpSpPr>
      <p:grpSpPr>
        <a:xfrm>
          <a:off x="0" y="0"/>
          <a:ext cx="0" cy="0"/>
          <a:chOff x="0" y="0"/>
          <a:chExt cx="0" cy="0"/>
        </a:xfrm>
      </p:grpSpPr>
      <p:pic>
        <p:nvPicPr>
          <p:cNvPr id="95" name="Google Shape;95;p17"/>
          <p:cNvPicPr preferRelativeResize="0"/>
          <p:nvPr/>
        </p:nvPicPr>
        <p:blipFill>
          <a:blip r:embed="rId2">
            <a:alphaModFix/>
          </a:blip>
          <a:stretch>
            <a:fillRect/>
          </a:stretch>
        </p:blipFill>
        <p:spPr>
          <a:xfrm rot="10800000">
            <a:off x="0" y="0"/>
            <a:ext cx="9144000" cy="5143505"/>
          </a:xfrm>
          <a:prstGeom prst="rect">
            <a:avLst/>
          </a:prstGeom>
          <a:noFill/>
          <a:ln>
            <a:noFill/>
          </a:ln>
        </p:spPr>
      </p:pic>
      <p:sp>
        <p:nvSpPr>
          <p:cNvPr id="96" name="Google Shape;96;p17"/>
          <p:cNvSpPr/>
          <p:nvPr/>
        </p:nvSpPr>
        <p:spPr>
          <a:xfrm>
            <a:off x="720100" y="1313050"/>
            <a:ext cx="2706300" cy="3290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2_1">
    <p:spTree>
      <p:nvGrpSpPr>
        <p:cNvPr id="98" name="Shape 98"/>
        <p:cNvGrpSpPr/>
        <p:nvPr/>
      </p:nvGrpSpPr>
      <p:grpSpPr>
        <a:xfrm>
          <a:off x="0" y="0"/>
          <a:ext cx="0" cy="0"/>
          <a:chOff x="0" y="0"/>
          <a:chExt cx="0" cy="0"/>
        </a:xfrm>
      </p:grpSpPr>
      <p:pic>
        <p:nvPicPr>
          <p:cNvPr id="99" name="Google Shape;99;p18"/>
          <p:cNvPicPr preferRelativeResize="0"/>
          <p:nvPr/>
        </p:nvPicPr>
        <p:blipFill>
          <a:blip r:embed="rId2">
            <a:alphaModFix/>
          </a:blip>
          <a:stretch>
            <a:fillRect/>
          </a:stretch>
        </p:blipFill>
        <p:spPr>
          <a:xfrm flipH="1">
            <a:off x="0" y="0"/>
            <a:ext cx="9144000" cy="5143505"/>
          </a:xfrm>
          <a:prstGeom prst="rect">
            <a:avLst/>
          </a:prstGeom>
          <a:noFill/>
          <a:ln>
            <a:noFill/>
          </a:ln>
        </p:spPr>
      </p:pic>
      <p:sp>
        <p:nvSpPr>
          <p:cNvPr id="100" name="Google Shape;100;p18"/>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2">
            <a:alphaModFix/>
          </a:blip>
          <a:stretch>
            <a:fillRect/>
          </a:stretch>
        </p:blipFill>
        <p:spPr>
          <a:xfrm flipH="1">
            <a:off x="0" y="0"/>
            <a:ext cx="9144000" cy="5143529"/>
          </a:xfrm>
          <a:prstGeom prst="rect">
            <a:avLst/>
          </a:prstGeom>
          <a:noFill/>
          <a:ln>
            <a:noFill/>
          </a:ln>
        </p:spPr>
      </p:pic>
      <p:sp>
        <p:nvSpPr>
          <p:cNvPr id="103" name="Google Shape;103;p19"/>
          <p:cNvSpPr/>
          <p:nvPr/>
        </p:nvSpPr>
        <p:spPr>
          <a:xfrm>
            <a:off x="720000" y="1391238"/>
            <a:ext cx="3312600" cy="23610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txBox="1"/>
          <p:nvPr>
            <p:ph type="title"/>
          </p:nvPr>
        </p:nvSpPr>
        <p:spPr>
          <a:xfrm>
            <a:off x="1285450" y="1470963"/>
            <a:ext cx="2451900" cy="640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05" name="Google Shape;105;p19"/>
          <p:cNvSpPr txBox="1"/>
          <p:nvPr>
            <p:ph idx="1" type="subTitle"/>
          </p:nvPr>
        </p:nvSpPr>
        <p:spPr>
          <a:xfrm>
            <a:off x="1285450" y="2367288"/>
            <a:ext cx="2451900" cy="12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8" name="Google Shape;108;p20"/>
          <p:cNvSpPr/>
          <p:nvPr/>
        </p:nvSpPr>
        <p:spPr>
          <a:xfrm flipH="1" rot="10800000">
            <a:off x="1840750" y="1545725"/>
            <a:ext cx="5448300" cy="22290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txBox="1"/>
          <p:nvPr>
            <p:ph type="title"/>
          </p:nvPr>
        </p:nvSpPr>
        <p:spPr>
          <a:xfrm>
            <a:off x="2195624" y="1734150"/>
            <a:ext cx="4752900" cy="551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10" name="Google Shape;110;p20"/>
          <p:cNvSpPr txBox="1"/>
          <p:nvPr>
            <p:ph idx="1" type="subTitle"/>
          </p:nvPr>
        </p:nvSpPr>
        <p:spPr>
          <a:xfrm>
            <a:off x="2195425" y="2396600"/>
            <a:ext cx="4752900" cy="120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rot="10800000">
            <a:off x="0" y="0"/>
            <a:ext cx="9144000" cy="5143529"/>
          </a:xfrm>
          <a:prstGeom prst="rect">
            <a:avLst/>
          </a:prstGeom>
          <a:noFill/>
          <a:ln>
            <a:noFill/>
          </a:ln>
        </p:spPr>
      </p:pic>
      <p:sp>
        <p:nvSpPr>
          <p:cNvPr id="15" name="Google Shape;15;p3"/>
          <p:cNvSpPr/>
          <p:nvPr/>
        </p:nvSpPr>
        <p:spPr>
          <a:xfrm>
            <a:off x="4572000" y="1262450"/>
            <a:ext cx="3578400" cy="2769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764075" y="2392025"/>
            <a:ext cx="2083500" cy="561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 name="Google Shape;17;p3"/>
          <p:cNvSpPr txBox="1"/>
          <p:nvPr>
            <p:ph idx="1" type="body"/>
          </p:nvPr>
        </p:nvSpPr>
        <p:spPr>
          <a:xfrm>
            <a:off x="4764075" y="3207300"/>
            <a:ext cx="2732100" cy="657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600">
                <a:solidFill>
                  <a:schemeClr val="dk1"/>
                </a:solidFill>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8" name="Google Shape;18;p3"/>
          <p:cNvSpPr txBox="1"/>
          <p:nvPr>
            <p:ph hasCustomPrompt="1" idx="2" type="title"/>
          </p:nvPr>
        </p:nvSpPr>
        <p:spPr>
          <a:xfrm>
            <a:off x="4879875" y="1534825"/>
            <a:ext cx="1061400" cy="7197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4800"/>
              <a:buNone/>
              <a:defRPr sz="4800">
                <a:solidFill>
                  <a:schemeClr val="dk2"/>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9_1_1">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2">
            <a:alphaModFix/>
          </a:blip>
          <a:stretch>
            <a:fillRect/>
          </a:stretch>
        </p:blipFill>
        <p:spPr>
          <a:xfrm flipH="1" rot="10800000">
            <a:off x="50" y="0"/>
            <a:ext cx="9144000" cy="5143500"/>
          </a:xfrm>
          <a:prstGeom prst="rect">
            <a:avLst/>
          </a:prstGeom>
          <a:noFill/>
          <a:ln>
            <a:noFill/>
          </a:ln>
        </p:spPr>
      </p:pic>
      <p:sp>
        <p:nvSpPr>
          <p:cNvPr id="113" name="Google Shape;113;p21"/>
          <p:cNvSpPr/>
          <p:nvPr/>
        </p:nvSpPr>
        <p:spPr>
          <a:xfrm>
            <a:off x="3578850" y="1501675"/>
            <a:ext cx="4845000" cy="2255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txBox="1"/>
          <p:nvPr>
            <p:ph type="title"/>
          </p:nvPr>
        </p:nvSpPr>
        <p:spPr>
          <a:xfrm>
            <a:off x="3709925" y="1583037"/>
            <a:ext cx="4611300" cy="654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2800"/>
              <a:buNone/>
              <a:defRPr>
                <a:latin typeface="Roboto"/>
                <a:ea typeface="Roboto"/>
                <a:cs typeface="Roboto"/>
                <a:sym typeface="Roboto"/>
              </a:defRPr>
            </a:lvl2pPr>
            <a:lvl3pPr lvl="2" rtl="0" algn="r">
              <a:spcBef>
                <a:spcPts val="0"/>
              </a:spcBef>
              <a:spcAft>
                <a:spcPts val="0"/>
              </a:spcAft>
              <a:buSzPts val="2800"/>
              <a:buNone/>
              <a:defRPr>
                <a:latin typeface="Roboto"/>
                <a:ea typeface="Roboto"/>
                <a:cs typeface="Roboto"/>
                <a:sym typeface="Roboto"/>
              </a:defRPr>
            </a:lvl3pPr>
            <a:lvl4pPr lvl="3" rtl="0" algn="r">
              <a:spcBef>
                <a:spcPts val="0"/>
              </a:spcBef>
              <a:spcAft>
                <a:spcPts val="0"/>
              </a:spcAft>
              <a:buSzPts val="2800"/>
              <a:buNone/>
              <a:defRPr>
                <a:latin typeface="Roboto"/>
                <a:ea typeface="Roboto"/>
                <a:cs typeface="Roboto"/>
                <a:sym typeface="Roboto"/>
              </a:defRPr>
            </a:lvl4pPr>
            <a:lvl5pPr lvl="4" rtl="0" algn="r">
              <a:spcBef>
                <a:spcPts val="0"/>
              </a:spcBef>
              <a:spcAft>
                <a:spcPts val="0"/>
              </a:spcAft>
              <a:buSzPts val="2800"/>
              <a:buNone/>
              <a:defRPr>
                <a:latin typeface="Roboto"/>
                <a:ea typeface="Roboto"/>
                <a:cs typeface="Roboto"/>
                <a:sym typeface="Roboto"/>
              </a:defRPr>
            </a:lvl5pPr>
            <a:lvl6pPr lvl="5" rtl="0" algn="r">
              <a:spcBef>
                <a:spcPts val="0"/>
              </a:spcBef>
              <a:spcAft>
                <a:spcPts val="0"/>
              </a:spcAft>
              <a:buSzPts val="2800"/>
              <a:buNone/>
              <a:defRPr>
                <a:latin typeface="Roboto"/>
                <a:ea typeface="Roboto"/>
                <a:cs typeface="Roboto"/>
                <a:sym typeface="Roboto"/>
              </a:defRPr>
            </a:lvl6pPr>
            <a:lvl7pPr lvl="6" rtl="0" algn="r">
              <a:spcBef>
                <a:spcPts val="0"/>
              </a:spcBef>
              <a:spcAft>
                <a:spcPts val="0"/>
              </a:spcAft>
              <a:buSzPts val="2800"/>
              <a:buNone/>
              <a:defRPr>
                <a:latin typeface="Roboto"/>
                <a:ea typeface="Roboto"/>
                <a:cs typeface="Roboto"/>
                <a:sym typeface="Roboto"/>
              </a:defRPr>
            </a:lvl7pPr>
            <a:lvl8pPr lvl="7" rtl="0" algn="r">
              <a:spcBef>
                <a:spcPts val="0"/>
              </a:spcBef>
              <a:spcAft>
                <a:spcPts val="0"/>
              </a:spcAft>
              <a:buSzPts val="2800"/>
              <a:buNone/>
              <a:defRPr>
                <a:latin typeface="Roboto"/>
                <a:ea typeface="Roboto"/>
                <a:cs typeface="Roboto"/>
                <a:sym typeface="Roboto"/>
              </a:defRPr>
            </a:lvl8pPr>
            <a:lvl9pPr lvl="8" rtl="0" algn="r">
              <a:spcBef>
                <a:spcPts val="0"/>
              </a:spcBef>
              <a:spcAft>
                <a:spcPts val="0"/>
              </a:spcAft>
              <a:buSzPts val="2800"/>
              <a:buNone/>
              <a:defRPr>
                <a:latin typeface="Roboto"/>
                <a:ea typeface="Roboto"/>
                <a:cs typeface="Roboto"/>
                <a:sym typeface="Roboto"/>
              </a:defRPr>
            </a:lvl9pPr>
          </a:lstStyle>
          <a:p/>
        </p:txBody>
      </p:sp>
      <p:sp>
        <p:nvSpPr>
          <p:cNvPr id="115" name="Google Shape;115;p21"/>
          <p:cNvSpPr txBox="1"/>
          <p:nvPr>
            <p:ph idx="1" type="subTitle"/>
          </p:nvPr>
        </p:nvSpPr>
        <p:spPr>
          <a:xfrm>
            <a:off x="3709925" y="2360009"/>
            <a:ext cx="4611300" cy="11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9_1_1_1">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18" name="Google Shape;118;p22"/>
          <p:cNvSpPr/>
          <p:nvPr/>
        </p:nvSpPr>
        <p:spPr>
          <a:xfrm>
            <a:off x="5831400" y="1178050"/>
            <a:ext cx="2592600" cy="3425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txBox="1"/>
          <p:nvPr>
            <p:ph type="title"/>
          </p:nvPr>
        </p:nvSpPr>
        <p:spPr>
          <a:xfrm>
            <a:off x="5923200" y="1293362"/>
            <a:ext cx="2500800" cy="612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2800"/>
              <a:buNone/>
              <a:defRPr>
                <a:latin typeface="Roboto"/>
                <a:ea typeface="Roboto"/>
                <a:cs typeface="Roboto"/>
                <a:sym typeface="Roboto"/>
              </a:defRPr>
            </a:lvl2pPr>
            <a:lvl3pPr lvl="2" rtl="0" algn="r">
              <a:spcBef>
                <a:spcPts val="0"/>
              </a:spcBef>
              <a:spcAft>
                <a:spcPts val="0"/>
              </a:spcAft>
              <a:buSzPts val="2800"/>
              <a:buNone/>
              <a:defRPr>
                <a:latin typeface="Roboto"/>
                <a:ea typeface="Roboto"/>
                <a:cs typeface="Roboto"/>
                <a:sym typeface="Roboto"/>
              </a:defRPr>
            </a:lvl3pPr>
            <a:lvl4pPr lvl="3" rtl="0" algn="r">
              <a:spcBef>
                <a:spcPts val="0"/>
              </a:spcBef>
              <a:spcAft>
                <a:spcPts val="0"/>
              </a:spcAft>
              <a:buSzPts val="2800"/>
              <a:buNone/>
              <a:defRPr>
                <a:latin typeface="Roboto"/>
                <a:ea typeface="Roboto"/>
                <a:cs typeface="Roboto"/>
                <a:sym typeface="Roboto"/>
              </a:defRPr>
            </a:lvl4pPr>
            <a:lvl5pPr lvl="4" rtl="0" algn="r">
              <a:spcBef>
                <a:spcPts val="0"/>
              </a:spcBef>
              <a:spcAft>
                <a:spcPts val="0"/>
              </a:spcAft>
              <a:buSzPts val="2800"/>
              <a:buNone/>
              <a:defRPr>
                <a:latin typeface="Roboto"/>
                <a:ea typeface="Roboto"/>
                <a:cs typeface="Roboto"/>
                <a:sym typeface="Roboto"/>
              </a:defRPr>
            </a:lvl5pPr>
            <a:lvl6pPr lvl="5" rtl="0" algn="r">
              <a:spcBef>
                <a:spcPts val="0"/>
              </a:spcBef>
              <a:spcAft>
                <a:spcPts val="0"/>
              </a:spcAft>
              <a:buSzPts val="2800"/>
              <a:buNone/>
              <a:defRPr>
                <a:latin typeface="Roboto"/>
                <a:ea typeface="Roboto"/>
                <a:cs typeface="Roboto"/>
                <a:sym typeface="Roboto"/>
              </a:defRPr>
            </a:lvl6pPr>
            <a:lvl7pPr lvl="6" rtl="0" algn="r">
              <a:spcBef>
                <a:spcPts val="0"/>
              </a:spcBef>
              <a:spcAft>
                <a:spcPts val="0"/>
              </a:spcAft>
              <a:buSzPts val="2800"/>
              <a:buNone/>
              <a:defRPr>
                <a:latin typeface="Roboto"/>
                <a:ea typeface="Roboto"/>
                <a:cs typeface="Roboto"/>
                <a:sym typeface="Roboto"/>
              </a:defRPr>
            </a:lvl7pPr>
            <a:lvl8pPr lvl="7" rtl="0" algn="r">
              <a:spcBef>
                <a:spcPts val="0"/>
              </a:spcBef>
              <a:spcAft>
                <a:spcPts val="0"/>
              </a:spcAft>
              <a:buSzPts val="2800"/>
              <a:buNone/>
              <a:defRPr>
                <a:latin typeface="Roboto"/>
                <a:ea typeface="Roboto"/>
                <a:cs typeface="Roboto"/>
                <a:sym typeface="Roboto"/>
              </a:defRPr>
            </a:lvl8pPr>
            <a:lvl9pPr lvl="8" rtl="0" algn="r">
              <a:spcBef>
                <a:spcPts val="0"/>
              </a:spcBef>
              <a:spcAft>
                <a:spcPts val="0"/>
              </a:spcAft>
              <a:buSzPts val="2800"/>
              <a:buNone/>
              <a:defRPr>
                <a:latin typeface="Roboto"/>
                <a:ea typeface="Roboto"/>
                <a:cs typeface="Roboto"/>
                <a:sym typeface="Roboto"/>
              </a:defRPr>
            </a:lvl9pPr>
          </a:lstStyle>
          <a:p/>
        </p:txBody>
      </p:sp>
      <p:sp>
        <p:nvSpPr>
          <p:cNvPr id="120" name="Google Shape;120;p22"/>
          <p:cNvSpPr txBox="1"/>
          <p:nvPr>
            <p:ph idx="1" type="subTitle"/>
          </p:nvPr>
        </p:nvSpPr>
        <p:spPr>
          <a:xfrm>
            <a:off x="5923200" y="2164674"/>
            <a:ext cx="2500800" cy="22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9_1_1_2">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2">
            <a:alphaModFix/>
          </a:blip>
          <a:stretch>
            <a:fillRect/>
          </a:stretch>
        </p:blipFill>
        <p:spPr>
          <a:xfrm>
            <a:off x="6900" y="0"/>
            <a:ext cx="9144000" cy="5143500"/>
          </a:xfrm>
          <a:prstGeom prst="rect">
            <a:avLst/>
          </a:prstGeom>
          <a:noFill/>
          <a:ln>
            <a:noFill/>
          </a:ln>
        </p:spPr>
      </p:pic>
      <p:sp>
        <p:nvSpPr>
          <p:cNvPr id="123" name="Google Shape;123;p23"/>
          <p:cNvSpPr/>
          <p:nvPr/>
        </p:nvSpPr>
        <p:spPr>
          <a:xfrm>
            <a:off x="713100" y="1178050"/>
            <a:ext cx="2592600" cy="3425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3"/>
          <p:cNvSpPr txBox="1"/>
          <p:nvPr>
            <p:ph type="title"/>
          </p:nvPr>
        </p:nvSpPr>
        <p:spPr>
          <a:xfrm>
            <a:off x="746850" y="1249538"/>
            <a:ext cx="2437800" cy="653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2800"/>
              <a:buNone/>
              <a:defRPr>
                <a:latin typeface="Roboto"/>
                <a:ea typeface="Roboto"/>
                <a:cs typeface="Roboto"/>
                <a:sym typeface="Roboto"/>
              </a:defRPr>
            </a:lvl2pPr>
            <a:lvl3pPr lvl="2" rtl="0" algn="r">
              <a:spcBef>
                <a:spcPts val="0"/>
              </a:spcBef>
              <a:spcAft>
                <a:spcPts val="0"/>
              </a:spcAft>
              <a:buSzPts val="2800"/>
              <a:buNone/>
              <a:defRPr>
                <a:latin typeface="Roboto"/>
                <a:ea typeface="Roboto"/>
                <a:cs typeface="Roboto"/>
                <a:sym typeface="Roboto"/>
              </a:defRPr>
            </a:lvl3pPr>
            <a:lvl4pPr lvl="3" rtl="0" algn="r">
              <a:spcBef>
                <a:spcPts val="0"/>
              </a:spcBef>
              <a:spcAft>
                <a:spcPts val="0"/>
              </a:spcAft>
              <a:buSzPts val="2800"/>
              <a:buNone/>
              <a:defRPr>
                <a:latin typeface="Roboto"/>
                <a:ea typeface="Roboto"/>
                <a:cs typeface="Roboto"/>
                <a:sym typeface="Roboto"/>
              </a:defRPr>
            </a:lvl4pPr>
            <a:lvl5pPr lvl="4" rtl="0" algn="r">
              <a:spcBef>
                <a:spcPts val="0"/>
              </a:spcBef>
              <a:spcAft>
                <a:spcPts val="0"/>
              </a:spcAft>
              <a:buSzPts val="2800"/>
              <a:buNone/>
              <a:defRPr>
                <a:latin typeface="Roboto"/>
                <a:ea typeface="Roboto"/>
                <a:cs typeface="Roboto"/>
                <a:sym typeface="Roboto"/>
              </a:defRPr>
            </a:lvl5pPr>
            <a:lvl6pPr lvl="5" rtl="0" algn="r">
              <a:spcBef>
                <a:spcPts val="0"/>
              </a:spcBef>
              <a:spcAft>
                <a:spcPts val="0"/>
              </a:spcAft>
              <a:buSzPts val="2800"/>
              <a:buNone/>
              <a:defRPr>
                <a:latin typeface="Roboto"/>
                <a:ea typeface="Roboto"/>
                <a:cs typeface="Roboto"/>
                <a:sym typeface="Roboto"/>
              </a:defRPr>
            </a:lvl6pPr>
            <a:lvl7pPr lvl="6" rtl="0" algn="r">
              <a:spcBef>
                <a:spcPts val="0"/>
              </a:spcBef>
              <a:spcAft>
                <a:spcPts val="0"/>
              </a:spcAft>
              <a:buSzPts val="2800"/>
              <a:buNone/>
              <a:defRPr>
                <a:latin typeface="Roboto"/>
                <a:ea typeface="Roboto"/>
                <a:cs typeface="Roboto"/>
                <a:sym typeface="Roboto"/>
              </a:defRPr>
            </a:lvl7pPr>
            <a:lvl8pPr lvl="7" rtl="0" algn="r">
              <a:spcBef>
                <a:spcPts val="0"/>
              </a:spcBef>
              <a:spcAft>
                <a:spcPts val="0"/>
              </a:spcAft>
              <a:buSzPts val="2800"/>
              <a:buNone/>
              <a:defRPr>
                <a:latin typeface="Roboto"/>
                <a:ea typeface="Roboto"/>
                <a:cs typeface="Roboto"/>
                <a:sym typeface="Roboto"/>
              </a:defRPr>
            </a:lvl8pPr>
            <a:lvl9pPr lvl="8" rtl="0" algn="r">
              <a:spcBef>
                <a:spcPts val="0"/>
              </a:spcBef>
              <a:spcAft>
                <a:spcPts val="0"/>
              </a:spcAft>
              <a:buSzPts val="2800"/>
              <a:buNone/>
              <a:defRPr>
                <a:latin typeface="Roboto"/>
                <a:ea typeface="Roboto"/>
                <a:cs typeface="Roboto"/>
                <a:sym typeface="Roboto"/>
              </a:defRPr>
            </a:lvl9pPr>
          </a:lstStyle>
          <a:p/>
        </p:txBody>
      </p:sp>
      <p:sp>
        <p:nvSpPr>
          <p:cNvPr id="125" name="Google Shape;125;p23"/>
          <p:cNvSpPr txBox="1"/>
          <p:nvPr>
            <p:ph idx="1" type="subTitle"/>
          </p:nvPr>
        </p:nvSpPr>
        <p:spPr>
          <a:xfrm>
            <a:off x="746850" y="2158513"/>
            <a:ext cx="2437800" cy="2285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9_1_1_2_1">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2">
            <a:alphaModFix/>
          </a:blip>
          <a:stretch>
            <a:fillRect/>
          </a:stretch>
        </p:blipFill>
        <p:spPr>
          <a:xfrm rot="10800000">
            <a:off x="50" y="0"/>
            <a:ext cx="9144000" cy="5143500"/>
          </a:xfrm>
          <a:prstGeom prst="rect">
            <a:avLst/>
          </a:prstGeom>
          <a:noFill/>
          <a:ln>
            <a:noFill/>
          </a:ln>
        </p:spPr>
      </p:pic>
      <p:sp>
        <p:nvSpPr>
          <p:cNvPr id="128" name="Google Shape;128;p24"/>
          <p:cNvSpPr/>
          <p:nvPr/>
        </p:nvSpPr>
        <p:spPr>
          <a:xfrm>
            <a:off x="4247575" y="2219475"/>
            <a:ext cx="4164300" cy="17193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4"/>
          <p:cNvSpPr txBox="1"/>
          <p:nvPr>
            <p:ph idx="1" type="subTitle"/>
          </p:nvPr>
        </p:nvSpPr>
        <p:spPr>
          <a:xfrm>
            <a:off x="4337275" y="2331000"/>
            <a:ext cx="3984900" cy="14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30" name="Google Shape;130;p24"/>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131" name="Shape 131"/>
        <p:cNvGrpSpPr/>
        <p:nvPr/>
      </p:nvGrpSpPr>
      <p:grpSpPr>
        <a:xfrm>
          <a:off x="0" y="0"/>
          <a:ext cx="0" cy="0"/>
          <a:chOff x="0" y="0"/>
          <a:chExt cx="0" cy="0"/>
        </a:xfrm>
      </p:grpSpPr>
      <p:pic>
        <p:nvPicPr>
          <p:cNvPr id="132" name="Google Shape;132;p25"/>
          <p:cNvPicPr preferRelativeResize="0"/>
          <p:nvPr/>
        </p:nvPicPr>
        <p:blipFill>
          <a:blip r:embed="rId2">
            <a:alphaModFix/>
          </a:blip>
          <a:stretch>
            <a:fillRect/>
          </a:stretch>
        </p:blipFill>
        <p:spPr>
          <a:xfrm rot="10800000">
            <a:off x="50" y="0"/>
            <a:ext cx="9144000" cy="5143500"/>
          </a:xfrm>
          <a:prstGeom prst="rect">
            <a:avLst/>
          </a:prstGeom>
          <a:noFill/>
          <a:ln>
            <a:noFill/>
          </a:ln>
        </p:spPr>
      </p:pic>
      <p:sp>
        <p:nvSpPr>
          <p:cNvPr id="133" name="Google Shape;133;p25"/>
          <p:cNvSpPr/>
          <p:nvPr/>
        </p:nvSpPr>
        <p:spPr>
          <a:xfrm>
            <a:off x="713150" y="2861825"/>
            <a:ext cx="7717800" cy="15588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5"/>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25"/>
          <p:cNvSpPr txBox="1"/>
          <p:nvPr>
            <p:ph idx="1" type="subTitle"/>
          </p:nvPr>
        </p:nvSpPr>
        <p:spPr>
          <a:xfrm>
            <a:off x="720000" y="3438606"/>
            <a:ext cx="2141100" cy="69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36" name="Google Shape;136;p25"/>
          <p:cNvSpPr txBox="1"/>
          <p:nvPr>
            <p:ph idx="2" type="subTitle"/>
          </p:nvPr>
        </p:nvSpPr>
        <p:spPr>
          <a:xfrm>
            <a:off x="6282775" y="3438606"/>
            <a:ext cx="2141100" cy="6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37" name="Google Shape;137;p25"/>
          <p:cNvSpPr txBox="1"/>
          <p:nvPr>
            <p:ph idx="3" type="subTitle"/>
          </p:nvPr>
        </p:nvSpPr>
        <p:spPr>
          <a:xfrm>
            <a:off x="720000" y="3043000"/>
            <a:ext cx="2141100" cy="477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8" name="Google Shape;138;p25"/>
          <p:cNvSpPr txBox="1"/>
          <p:nvPr>
            <p:ph idx="4" type="subTitle"/>
          </p:nvPr>
        </p:nvSpPr>
        <p:spPr>
          <a:xfrm>
            <a:off x="6282775" y="3043000"/>
            <a:ext cx="21411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7_2">
    <p:spTree>
      <p:nvGrpSpPr>
        <p:cNvPr id="139" name="Shape 139"/>
        <p:cNvGrpSpPr/>
        <p:nvPr/>
      </p:nvGrpSpPr>
      <p:grpSpPr>
        <a:xfrm>
          <a:off x="0" y="0"/>
          <a:ext cx="0" cy="0"/>
          <a:chOff x="0" y="0"/>
          <a:chExt cx="0" cy="0"/>
        </a:xfrm>
      </p:grpSpPr>
      <p:pic>
        <p:nvPicPr>
          <p:cNvPr id="140" name="Google Shape;140;p26"/>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1" name="Google Shape;141;p26"/>
          <p:cNvSpPr/>
          <p:nvPr/>
        </p:nvSpPr>
        <p:spPr>
          <a:xfrm>
            <a:off x="720000" y="2375450"/>
            <a:ext cx="7704000" cy="1478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6"/>
          <p:cNvSpPr txBox="1"/>
          <p:nvPr>
            <p:ph type="title"/>
          </p:nvPr>
        </p:nvSpPr>
        <p:spPr>
          <a:xfrm flipH="1">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 name="Google Shape;143;p26"/>
          <p:cNvSpPr txBox="1"/>
          <p:nvPr>
            <p:ph idx="1" type="subTitle"/>
          </p:nvPr>
        </p:nvSpPr>
        <p:spPr>
          <a:xfrm>
            <a:off x="948475" y="2883675"/>
            <a:ext cx="2221800" cy="77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44" name="Google Shape;144;p26"/>
          <p:cNvSpPr txBox="1"/>
          <p:nvPr>
            <p:ph idx="2" type="subTitle"/>
          </p:nvPr>
        </p:nvSpPr>
        <p:spPr>
          <a:xfrm>
            <a:off x="5973575" y="2883675"/>
            <a:ext cx="2221800" cy="77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45" name="Google Shape;145;p26"/>
          <p:cNvSpPr txBox="1"/>
          <p:nvPr>
            <p:ph idx="3" type="subTitle"/>
          </p:nvPr>
        </p:nvSpPr>
        <p:spPr>
          <a:xfrm>
            <a:off x="3461019" y="2883675"/>
            <a:ext cx="2221800" cy="77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46" name="Google Shape;146;p26"/>
          <p:cNvSpPr txBox="1"/>
          <p:nvPr>
            <p:ph idx="4" type="subTitle"/>
          </p:nvPr>
        </p:nvSpPr>
        <p:spPr>
          <a:xfrm>
            <a:off x="948475" y="2533775"/>
            <a:ext cx="22218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7" name="Google Shape;147;p26"/>
          <p:cNvSpPr txBox="1"/>
          <p:nvPr>
            <p:ph idx="5" type="subTitle"/>
          </p:nvPr>
        </p:nvSpPr>
        <p:spPr>
          <a:xfrm>
            <a:off x="3461019" y="2533775"/>
            <a:ext cx="22218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26"/>
          <p:cNvSpPr txBox="1"/>
          <p:nvPr>
            <p:ph idx="6" type="subTitle"/>
          </p:nvPr>
        </p:nvSpPr>
        <p:spPr>
          <a:xfrm>
            <a:off x="5973577" y="2533775"/>
            <a:ext cx="22218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7_2_1">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1" name="Google Shape;151;p27"/>
          <p:cNvSpPr/>
          <p:nvPr/>
        </p:nvSpPr>
        <p:spPr>
          <a:xfrm>
            <a:off x="720000" y="1359650"/>
            <a:ext cx="7704000" cy="3243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txBox="1"/>
          <p:nvPr>
            <p:ph type="title"/>
          </p:nvPr>
        </p:nvSpPr>
        <p:spPr>
          <a:xfrm flipH="1">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 name="Google Shape;153;p27"/>
          <p:cNvSpPr txBox="1"/>
          <p:nvPr>
            <p:ph idx="1" type="subTitle"/>
          </p:nvPr>
        </p:nvSpPr>
        <p:spPr>
          <a:xfrm>
            <a:off x="2583763" y="2885198"/>
            <a:ext cx="3976500" cy="58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54" name="Google Shape;154;p27"/>
          <p:cNvSpPr txBox="1"/>
          <p:nvPr>
            <p:ph idx="2" type="subTitle"/>
          </p:nvPr>
        </p:nvSpPr>
        <p:spPr>
          <a:xfrm>
            <a:off x="2583763" y="1909435"/>
            <a:ext cx="3976500" cy="58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55" name="Google Shape;155;p27"/>
          <p:cNvSpPr txBox="1"/>
          <p:nvPr>
            <p:ph idx="3" type="subTitle"/>
          </p:nvPr>
        </p:nvSpPr>
        <p:spPr>
          <a:xfrm>
            <a:off x="2583738" y="3832449"/>
            <a:ext cx="3976500" cy="58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56" name="Google Shape;156;p27"/>
          <p:cNvSpPr txBox="1"/>
          <p:nvPr>
            <p:ph idx="4" type="subTitle"/>
          </p:nvPr>
        </p:nvSpPr>
        <p:spPr>
          <a:xfrm>
            <a:off x="2583753" y="2466942"/>
            <a:ext cx="39765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7" name="Google Shape;157;p27"/>
          <p:cNvSpPr txBox="1"/>
          <p:nvPr>
            <p:ph idx="5" type="subTitle"/>
          </p:nvPr>
        </p:nvSpPr>
        <p:spPr>
          <a:xfrm>
            <a:off x="2583743" y="3414196"/>
            <a:ext cx="39765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8" name="Google Shape;158;p27"/>
          <p:cNvSpPr txBox="1"/>
          <p:nvPr>
            <p:ph idx="6" type="subTitle"/>
          </p:nvPr>
        </p:nvSpPr>
        <p:spPr>
          <a:xfrm>
            <a:off x="2583757" y="1491176"/>
            <a:ext cx="39765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solidFill>
                  <a:schemeClr val="dk1"/>
                </a:solidFill>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
  <p:cSld name="CUSTOM_7_1">
    <p:spTree>
      <p:nvGrpSpPr>
        <p:cNvPr id="159" name="Shape 159"/>
        <p:cNvGrpSpPr/>
        <p:nvPr/>
      </p:nvGrpSpPr>
      <p:grpSpPr>
        <a:xfrm>
          <a:off x="0" y="0"/>
          <a:ext cx="0" cy="0"/>
          <a:chOff x="0" y="0"/>
          <a:chExt cx="0" cy="0"/>
        </a:xfrm>
      </p:grpSpPr>
      <p:pic>
        <p:nvPicPr>
          <p:cNvPr id="160" name="Google Shape;160;p2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61" name="Google Shape;161;p28"/>
          <p:cNvSpPr/>
          <p:nvPr/>
        </p:nvSpPr>
        <p:spPr>
          <a:xfrm>
            <a:off x="713150" y="1327075"/>
            <a:ext cx="7717800" cy="32757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8"/>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3" name="Google Shape;163;p28"/>
          <p:cNvSpPr txBox="1"/>
          <p:nvPr>
            <p:ph idx="1" type="subTitle"/>
          </p:nvPr>
        </p:nvSpPr>
        <p:spPr>
          <a:xfrm>
            <a:off x="989425" y="3831700"/>
            <a:ext cx="1859700" cy="5373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4" name="Google Shape;164;p28"/>
          <p:cNvSpPr txBox="1"/>
          <p:nvPr>
            <p:ph idx="2" type="subTitle"/>
          </p:nvPr>
        </p:nvSpPr>
        <p:spPr>
          <a:xfrm>
            <a:off x="6301327" y="3831700"/>
            <a:ext cx="1859700" cy="5373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5" name="Google Shape;165;p28"/>
          <p:cNvSpPr txBox="1"/>
          <p:nvPr>
            <p:ph idx="3" type="subTitle"/>
          </p:nvPr>
        </p:nvSpPr>
        <p:spPr>
          <a:xfrm>
            <a:off x="3645376" y="3831700"/>
            <a:ext cx="1859700" cy="5373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6" name="Google Shape;166;p28"/>
          <p:cNvSpPr txBox="1"/>
          <p:nvPr>
            <p:ph idx="4" type="subTitle"/>
          </p:nvPr>
        </p:nvSpPr>
        <p:spPr>
          <a:xfrm>
            <a:off x="989413" y="3446638"/>
            <a:ext cx="18597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 name="Google Shape;167;p28"/>
          <p:cNvSpPr txBox="1"/>
          <p:nvPr>
            <p:ph idx="5" type="subTitle"/>
          </p:nvPr>
        </p:nvSpPr>
        <p:spPr>
          <a:xfrm>
            <a:off x="3645363" y="3446638"/>
            <a:ext cx="18597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8" name="Google Shape;168;p28"/>
          <p:cNvSpPr txBox="1"/>
          <p:nvPr>
            <p:ph idx="6" type="subTitle"/>
          </p:nvPr>
        </p:nvSpPr>
        <p:spPr>
          <a:xfrm>
            <a:off x="6301312" y="3446638"/>
            <a:ext cx="18597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9" name="Google Shape;169;p28"/>
          <p:cNvSpPr txBox="1"/>
          <p:nvPr>
            <p:ph hasCustomPrompt="1" idx="7" type="title"/>
          </p:nvPr>
        </p:nvSpPr>
        <p:spPr>
          <a:xfrm>
            <a:off x="6736975" y="2604963"/>
            <a:ext cx="988500" cy="6861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54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70" name="Google Shape;170;p28"/>
          <p:cNvSpPr txBox="1"/>
          <p:nvPr>
            <p:ph hasCustomPrompt="1" idx="8" type="title"/>
          </p:nvPr>
        </p:nvSpPr>
        <p:spPr>
          <a:xfrm>
            <a:off x="4077750" y="2604963"/>
            <a:ext cx="988500" cy="6861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54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71" name="Google Shape;171;p28"/>
          <p:cNvSpPr txBox="1"/>
          <p:nvPr>
            <p:ph hasCustomPrompt="1" idx="9" type="title"/>
          </p:nvPr>
        </p:nvSpPr>
        <p:spPr>
          <a:xfrm>
            <a:off x="1425025" y="2604963"/>
            <a:ext cx="988500" cy="6861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54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72" name="Google Shape;172;p28"/>
          <p:cNvSpPr txBox="1"/>
          <p:nvPr>
            <p:ph hasCustomPrompt="1" idx="13" type="title"/>
          </p:nvPr>
        </p:nvSpPr>
        <p:spPr>
          <a:xfrm>
            <a:off x="3021600" y="1608175"/>
            <a:ext cx="3100800" cy="6861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_1">
    <p:spTree>
      <p:nvGrpSpPr>
        <p:cNvPr id="173" name="Shape 173"/>
        <p:cNvGrpSpPr/>
        <p:nvPr/>
      </p:nvGrpSpPr>
      <p:grpSpPr>
        <a:xfrm>
          <a:off x="0" y="0"/>
          <a:ext cx="0" cy="0"/>
          <a:chOff x="0" y="0"/>
          <a:chExt cx="0" cy="0"/>
        </a:xfrm>
      </p:grpSpPr>
      <p:pic>
        <p:nvPicPr>
          <p:cNvPr id="174" name="Google Shape;174;p2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75" name="Google Shape;175;p29"/>
          <p:cNvSpPr/>
          <p:nvPr/>
        </p:nvSpPr>
        <p:spPr>
          <a:xfrm>
            <a:off x="713150" y="1803925"/>
            <a:ext cx="7717800" cy="26391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9"/>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77" name="Google Shape;177;p29"/>
          <p:cNvSpPr txBox="1"/>
          <p:nvPr>
            <p:ph idx="1" type="subTitle"/>
          </p:nvPr>
        </p:nvSpPr>
        <p:spPr>
          <a:xfrm>
            <a:off x="1430086" y="2381137"/>
            <a:ext cx="2568300" cy="555900"/>
          </a:xfrm>
          <a:prstGeom prst="rect">
            <a:avLst/>
          </a:prstGeom>
        </p:spPr>
        <p:txBody>
          <a:bodyPr anchorCtr="0" anchor="t" bIns="91425" lIns="91425" spcFirstLastPara="1" rIns="91425" wrap="square" tIns="91425">
            <a:noAutofit/>
          </a:bodyPr>
          <a:lstStyle>
            <a:lvl1pPr lvl="0" marR="23369"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8" name="Google Shape;178;p29"/>
          <p:cNvSpPr txBox="1"/>
          <p:nvPr>
            <p:ph idx="2" type="subTitle"/>
          </p:nvPr>
        </p:nvSpPr>
        <p:spPr>
          <a:xfrm>
            <a:off x="5145829" y="2381137"/>
            <a:ext cx="2568000" cy="555900"/>
          </a:xfrm>
          <a:prstGeom prst="rect">
            <a:avLst/>
          </a:prstGeom>
        </p:spPr>
        <p:txBody>
          <a:bodyPr anchorCtr="0" anchor="t" bIns="91425" lIns="91425" spcFirstLastPara="1" rIns="91425" wrap="square" tIns="91425">
            <a:noAutofit/>
          </a:bodyPr>
          <a:lstStyle>
            <a:lvl1pPr lvl="0" marR="16427"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9" name="Google Shape;179;p29"/>
          <p:cNvSpPr txBox="1"/>
          <p:nvPr>
            <p:ph idx="3" type="subTitle"/>
          </p:nvPr>
        </p:nvSpPr>
        <p:spPr>
          <a:xfrm>
            <a:off x="1429975" y="3674550"/>
            <a:ext cx="2568300" cy="555900"/>
          </a:xfrm>
          <a:prstGeom prst="rect">
            <a:avLst/>
          </a:prstGeom>
        </p:spPr>
        <p:txBody>
          <a:bodyPr anchorCtr="0" anchor="t" bIns="91425" lIns="91425" spcFirstLastPara="1" rIns="91425" wrap="square" tIns="91425">
            <a:noAutofit/>
          </a:bodyPr>
          <a:lstStyle>
            <a:lvl1pPr lvl="0" marR="23369"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0" name="Google Shape;180;p29"/>
          <p:cNvSpPr txBox="1"/>
          <p:nvPr>
            <p:ph idx="4" type="subTitle"/>
          </p:nvPr>
        </p:nvSpPr>
        <p:spPr>
          <a:xfrm>
            <a:off x="5145675" y="3674548"/>
            <a:ext cx="2568000" cy="555900"/>
          </a:xfrm>
          <a:prstGeom prst="rect">
            <a:avLst/>
          </a:prstGeom>
        </p:spPr>
        <p:txBody>
          <a:bodyPr anchorCtr="0" anchor="t" bIns="91425" lIns="91425" spcFirstLastPara="1" rIns="91425" wrap="square" tIns="91425">
            <a:noAutofit/>
          </a:bodyPr>
          <a:lstStyle>
            <a:lvl1pPr lvl="0" marR="73577"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1" name="Google Shape;181;p29"/>
          <p:cNvSpPr txBox="1"/>
          <p:nvPr>
            <p:ph idx="5" type="subTitle"/>
          </p:nvPr>
        </p:nvSpPr>
        <p:spPr>
          <a:xfrm>
            <a:off x="1430075" y="1950675"/>
            <a:ext cx="2568300" cy="47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2" name="Google Shape;182;p29"/>
          <p:cNvSpPr txBox="1"/>
          <p:nvPr>
            <p:ph idx="6" type="subTitle"/>
          </p:nvPr>
        </p:nvSpPr>
        <p:spPr>
          <a:xfrm>
            <a:off x="5145425" y="1950675"/>
            <a:ext cx="2568300" cy="47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3" name="Google Shape;183;p29"/>
          <p:cNvSpPr txBox="1"/>
          <p:nvPr>
            <p:ph idx="7" type="subTitle"/>
          </p:nvPr>
        </p:nvSpPr>
        <p:spPr>
          <a:xfrm>
            <a:off x="1430075" y="3231017"/>
            <a:ext cx="2568300" cy="47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4" name="Google Shape;184;p29"/>
          <p:cNvSpPr txBox="1"/>
          <p:nvPr>
            <p:ph idx="8" type="subTitle"/>
          </p:nvPr>
        </p:nvSpPr>
        <p:spPr>
          <a:xfrm>
            <a:off x="5145425" y="3231017"/>
            <a:ext cx="2568300" cy="47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85" name="Shape 185"/>
        <p:cNvGrpSpPr/>
        <p:nvPr/>
      </p:nvGrpSpPr>
      <p:grpSpPr>
        <a:xfrm>
          <a:off x="0" y="0"/>
          <a:ext cx="0" cy="0"/>
          <a:chOff x="0" y="0"/>
          <a:chExt cx="0" cy="0"/>
        </a:xfrm>
      </p:grpSpPr>
      <p:pic>
        <p:nvPicPr>
          <p:cNvPr id="186" name="Google Shape;186;p30"/>
          <p:cNvPicPr preferRelativeResize="0"/>
          <p:nvPr/>
        </p:nvPicPr>
        <p:blipFill>
          <a:blip r:embed="rId2">
            <a:alphaModFix/>
          </a:blip>
          <a:stretch>
            <a:fillRect/>
          </a:stretch>
        </p:blipFill>
        <p:spPr>
          <a:xfrm>
            <a:off x="6900" y="0"/>
            <a:ext cx="9144000" cy="5143500"/>
          </a:xfrm>
          <a:prstGeom prst="rect">
            <a:avLst/>
          </a:prstGeom>
          <a:noFill/>
          <a:ln>
            <a:noFill/>
          </a:ln>
        </p:spPr>
      </p:pic>
      <p:sp>
        <p:nvSpPr>
          <p:cNvPr id="187" name="Google Shape;187;p30"/>
          <p:cNvSpPr/>
          <p:nvPr/>
        </p:nvSpPr>
        <p:spPr>
          <a:xfrm>
            <a:off x="720000" y="1805875"/>
            <a:ext cx="7717800" cy="27201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89" name="Google Shape;189;p30"/>
          <p:cNvSpPr txBox="1"/>
          <p:nvPr>
            <p:ph idx="1" type="subTitle"/>
          </p:nvPr>
        </p:nvSpPr>
        <p:spPr>
          <a:xfrm>
            <a:off x="790625" y="2384250"/>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 name="Google Shape;190;p30"/>
          <p:cNvSpPr txBox="1"/>
          <p:nvPr>
            <p:ph idx="2" type="subTitle"/>
          </p:nvPr>
        </p:nvSpPr>
        <p:spPr>
          <a:xfrm>
            <a:off x="3311521" y="2384250"/>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1" name="Google Shape;191;p30"/>
          <p:cNvSpPr txBox="1"/>
          <p:nvPr>
            <p:ph idx="3" type="subTitle"/>
          </p:nvPr>
        </p:nvSpPr>
        <p:spPr>
          <a:xfrm>
            <a:off x="5832418" y="2384250"/>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2" name="Google Shape;192;p30"/>
          <p:cNvSpPr txBox="1"/>
          <p:nvPr>
            <p:ph idx="4" type="subTitle"/>
          </p:nvPr>
        </p:nvSpPr>
        <p:spPr>
          <a:xfrm>
            <a:off x="790625" y="3773176"/>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3" name="Google Shape;193;p30"/>
          <p:cNvSpPr txBox="1"/>
          <p:nvPr>
            <p:ph idx="5" type="subTitle"/>
          </p:nvPr>
        </p:nvSpPr>
        <p:spPr>
          <a:xfrm>
            <a:off x="3311521" y="3773176"/>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4" name="Google Shape;194;p30"/>
          <p:cNvSpPr txBox="1"/>
          <p:nvPr>
            <p:ph idx="6" type="subTitle"/>
          </p:nvPr>
        </p:nvSpPr>
        <p:spPr>
          <a:xfrm>
            <a:off x="5832418" y="3773176"/>
            <a:ext cx="25209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5" name="Google Shape;195;p30"/>
          <p:cNvSpPr txBox="1"/>
          <p:nvPr>
            <p:ph idx="7" type="subTitle"/>
          </p:nvPr>
        </p:nvSpPr>
        <p:spPr>
          <a:xfrm>
            <a:off x="790625" y="1991450"/>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6" name="Google Shape;196;p30"/>
          <p:cNvSpPr txBox="1"/>
          <p:nvPr>
            <p:ph idx="8" type="subTitle"/>
          </p:nvPr>
        </p:nvSpPr>
        <p:spPr>
          <a:xfrm>
            <a:off x="3311527" y="1991450"/>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7" name="Google Shape;197;p30"/>
          <p:cNvSpPr txBox="1"/>
          <p:nvPr>
            <p:ph idx="9" type="subTitle"/>
          </p:nvPr>
        </p:nvSpPr>
        <p:spPr>
          <a:xfrm>
            <a:off x="5832445" y="1991450"/>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 name="Google Shape;198;p30"/>
          <p:cNvSpPr txBox="1"/>
          <p:nvPr>
            <p:ph idx="13" type="subTitle"/>
          </p:nvPr>
        </p:nvSpPr>
        <p:spPr>
          <a:xfrm>
            <a:off x="790625" y="3375722"/>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9" name="Google Shape;199;p30"/>
          <p:cNvSpPr txBox="1"/>
          <p:nvPr>
            <p:ph idx="14" type="subTitle"/>
          </p:nvPr>
        </p:nvSpPr>
        <p:spPr>
          <a:xfrm>
            <a:off x="3311527" y="3375722"/>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0" name="Google Shape;200;p30"/>
          <p:cNvSpPr txBox="1"/>
          <p:nvPr>
            <p:ph idx="15" type="subTitle"/>
          </p:nvPr>
        </p:nvSpPr>
        <p:spPr>
          <a:xfrm>
            <a:off x="5832445" y="3375722"/>
            <a:ext cx="2520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a:blip r:embed="rId2">
            <a:alphaModFix/>
          </a:blip>
          <a:stretch>
            <a:fillRect/>
          </a:stretch>
        </p:blipFill>
        <p:spPr>
          <a:xfrm>
            <a:off x="0" y="0"/>
            <a:ext cx="9144000" cy="5143505"/>
          </a:xfrm>
          <a:prstGeom prst="rect">
            <a:avLst/>
          </a:prstGeom>
          <a:noFill/>
          <a:ln>
            <a:noFill/>
          </a:ln>
        </p:spPr>
      </p:pic>
      <p:sp>
        <p:nvSpPr>
          <p:cNvPr id="21" name="Google Shape;21;p4"/>
          <p:cNvSpPr/>
          <p:nvPr/>
        </p:nvSpPr>
        <p:spPr>
          <a:xfrm>
            <a:off x="713150" y="1312550"/>
            <a:ext cx="7717800" cy="32907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 name="Google Shape;23;p4"/>
          <p:cNvSpPr txBox="1"/>
          <p:nvPr>
            <p:ph idx="1" type="body"/>
          </p:nvPr>
        </p:nvSpPr>
        <p:spPr>
          <a:xfrm>
            <a:off x="720000" y="1360250"/>
            <a:ext cx="7704000" cy="3243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a:lvl1pPr>
            <a:lvl2pPr indent="-317500" lvl="1" marL="914400" rtl="0">
              <a:lnSpc>
                <a:spcPct val="100000"/>
              </a:lnSpc>
              <a:spcBef>
                <a:spcPts val="0"/>
              </a:spcBef>
              <a:spcAft>
                <a:spcPts val="0"/>
              </a:spcAft>
              <a:buClr>
                <a:srgbClr val="434343"/>
              </a:buClr>
              <a:buSzPts val="1400"/>
              <a:buFont typeface="Work Sans Light"/>
              <a:buChar char="○"/>
              <a:defRPr/>
            </a:lvl2pPr>
            <a:lvl3pPr indent="-317500" lvl="2" marL="1371600" rtl="0">
              <a:lnSpc>
                <a:spcPct val="100000"/>
              </a:lnSpc>
              <a:spcBef>
                <a:spcPts val="0"/>
              </a:spcBef>
              <a:spcAft>
                <a:spcPts val="0"/>
              </a:spcAft>
              <a:buClr>
                <a:srgbClr val="434343"/>
              </a:buClr>
              <a:buSzPts val="1400"/>
              <a:buFont typeface="Work Sans Light"/>
              <a:buChar char="■"/>
              <a:defRPr/>
            </a:lvl3pPr>
            <a:lvl4pPr indent="-317500" lvl="3" marL="1828800" rtl="0">
              <a:lnSpc>
                <a:spcPct val="100000"/>
              </a:lnSpc>
              <a:spcBef>
                <a:spcPts val="0"/>
              </a:spcBef>
              <a:spcAft>
                <a:spcPts val="0"/>
              </a:spcAft>
              <a:buClr>
                <a:srgbClr val="434343"/>
              </a:buClr>
              <a:buSzPts val="1400"/>
              <a:buFont typeface="Work Sans Light"/>
              <a:buChar char="●"/>
              <a:defRPr/>
            </a:lvl4pPr>
            <a:lvl5pPr indent="-317500" lvl="4" marL="2286000" rtl="0">
              <a:lnSpc>
                <a:spcPct val="100000"/>
              </a:lnSpc>
              <a:spcBef>
                <a:spcPts val="0"/>
              </a:spcBef>
              <a:spcAft>
                <a:spcPts val="0"/>
              </a:spcAft>
              <a:buClr>
                <a:srgbClr val="434343"/>
              </a:buClr>
              <a:buSzPts val="1400"/>
              <a:buFont typeface="Work Sans Light"/>
              <a:buChar char="○"/>
              <a:defRPr/>
            </a:lvl5pPr>
            <a:lvl6pPr indent="-317500" lvl="5" marL="2743200" rtl="0">
              <a:lnSpc>
                <a:spcPct val="100000"/>
              </a:lnSpc>
              <a:spcBef>
                <a:spcPts val="0"/>
              </a:spcBef>
              <a:spcAft>
                <a:spcPts val="0"/>
              </a:spcAft>
              <a:buClr>
                <a:srgbClr val="434343"/>
              </a:buClr>
              <a:buSzPts val="1400"/>
              <a:buFont typeface="Work Sans Light"/>
              <a:buChar char="■"/>
              <a:defRPr/>
            </a:lvl6pPr>
            <a:lvl7pPr indent="-317500" lvl="6" marL="3200400" rtl="0">
              <a:lnSpc>
                <a:spcPct val="100000"/>
              </a:lnSpc>
              <a:spcBef>
                <a:spcPts val="0"/>
              </a:spcBef>
              <a:spcAft>
                <a:spcPts val="0"/>
              </a:spcAft>
              <a:buClr>
                <a:srgbClr val="434343"/>
              </a:buClr>
              <a:buSzPts val="1400"/>
              <a:buFont typeface="Work Sans Light"/>
              <a:buChar char="●"/>
              <a:defRPr/>
            </a:lvl7pPr>
            <a:lvl8pPr indent="-317500" lvl="7" marL="3657600" rtl="0">
              <a:lnSpc>
                <a:spcPct val="100000"/>
              </a:lnSpc>
              <a:spcBef>
                <a:spcPts val="0"/>
              </a:spcBef>
              <a:spcAft>
                <a:spcPts val="0"/>
              </a:spcAft>
              <a:buClr>
                <a:srgbClr val="434343"/>
              </a:buClr>
              <a:buSzPts val="1400"/>
              <a:buFont typeface="Work Sans Light"/>
              <a:buChar char="○"/>
              <a:defRPr/>
            </a:lvl8pPr>
            <a:lvl9pPr indent="-317500" lvl="8" marL="4114800" rtl="0">
              <a:lnSpc>
                <a:spcPct val="100000"/>
              </a:lnSpc>
              <a:spcBef>
                <a:spcPts val="0"/>
              </a:spcBef>
              <a:spcAft>
                <a:spcPts val="0"/>
              </a:spcAft>
              <a:buClr>
                <a:srgbClr val="434343"/>
              </a:buClr>
              <a:buSzPts val="1400"/>
              <a:buFont typeface="Work Sans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201" name="Shape 201"/>
        <p:cNvGrpSpPr/>
        <p:nvPr/>
      </p:nvGrpSpPr>
      <p:grpSpPr>
        <a:xfrm>
          <a:off x="0" y="0"/>
          <a:ext cx="0" cy="0"/>
          <a:chOff x="0" y="0"/>
          <a:chExt cx="0" cy="0"/>
        </a:xfrm>
      </p:grpSpPr>
      <p:pic>
        <p:nvPicPr>
          <p:cNvPr id="202" name="Google Shape;202;p31"/>
          <p:cNvPicPr preferRelativeResize="0"/>
          <p:nvPr/>
        </p:nvPicPr>
        <p:blipFill>
          <a:blip r:embed="rId2">
            <a:alphaModFix/>
          </a:blip>
          <a:stretch>
            <a:fillRect/>
          </a:stretch>
        </p:blipFill>
        <p:spPr>
          <a:xfrm flipH="1" rot="10800000">
            <a:off x="50" y="0"/>
            <a:ext cx="9144000" cy="5143500"/>
          </a:xfrm>
          <a:prstGeom prst="rect">
            <a:avLst/>
          </a:prstGeom>
          <a:noFill/>
          <a:ln>
            <a:noFill/>
          </a:ln>
        </p:spPr>
      </p:pic>
      <p:sp>
        <p:nvSpPr>
          <p:cNvPr id="203" name="Google Shape;203;p31"/>
          <p:cNvSpPr/>
          <p:nvPr/>
        </p:nvSpPr>
        <p:spPr>
          <a:xfrm rot="10800000">
            <a:off x="2604825" y="533750"/>
            <a:ext cx="3934200" cy="40737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1"/>
          <p:cNvSpPr txBox="1"/>
          <p:nvPr>
            <p:ph idx="1" type="subTitle"/>
          </p:nvPr>
        </p:nvSpPr>
        <p:spPr>
          <a:xfrm>
            <a:off x="2642825" y="1883513"/>
            <a:ext cx="3852000" cy="107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5" name="Google Shape;205;p31"/>
          <p:cNvSpPr txBox="1"/>
          <p:nvPr>
            <p:ph type="ctrTitle"/>
          </p:nvPr>
        </p:nvSpPr>
        <p:spPr>
          <a:xfrm flipH="1">
            <a:off x="2649175" y="760750"/>
            <a:ext cx="3852000" cy="97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9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6" name="Google Shape;206;p31"/>
          <p:cNvSpPr txBox="1"/>
          <p:nvPr/>
        </p:nvSpPr>
        <p:spPr>
          <a:xfrm>
            <a:off x="3014088" y="3711613"/>
            <a:ext cx="3115800" cy="728700"/>
          </a:xfrm>
          <a:prstGeom prst="rect">
            <a:avLst/>
          </a:prstGeom>
          <a:noFill/>
          <a:ln>
            <a:noFill/>
          </a:ln>
        </p:spPr>
        <p:txBody>
          <a:bodyPr anchorCtr="0" anchor="t" bIns="91425" lIns="91425" spcFirstLastPara="1" rIns="91425" wrap="square" tIns="91425">
            <a:noAutofit/>
          </a:bodyPr>
          <a:lstStyle/>
          <a:p>
            <a:pPr indent="0" lvl="0" marL="0" rtl="0" algn="ctr">
              <a:lnSpc>
                <a:spcPct val="114000"/>
              </a:lnSpc>
              <a:spcBef>
                <a:spcPts val="0"/>
              </a:spcBef>
              <a:spcAft>
                <a:spcPts val="0"/>
              </a:spcAft>
              <a:buNone/>
            </a:pPr>
            <a:r>
              <a:rPr lang="en" sz="1000">
                <a:solidFill>
                  <a:schemeClr val="dk1"/>
                </a:solidFill>
                <a:latin typeface="Work Sans"/>
                <a:ea typeface="Work Sans"/>
                <a:cs typeface="Work Sans"/>
                <a:sym typeface="Work Sans"/>
              </a:rPr>
              <a:t>CREDITS: This presentation template was created by </a:t>
            </a:r>
            <a:r>
              <a:rPr b="1"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Slidesgo</a:t>
            </a:r>
            <a:r>
              <a:rPr b="1" lang="en" sz="1000">
                <a:solidFill>
                  <a:schemeClr val="dk1"/>
                </a:solidFill>
                <a:latin typeface="Work Sans"/>
                <a:ea typeface="Work Sans"/>
                <a:cs typeface="Work Sans"/>
                <a:sym typeface="Work Sans"/>
              </a:rPr>
              <a:t>,</a:t>
            </a:r>
            <a:r>
              <a:rPr lang="en" sz="1000">
                <a:solidFill>
                  <a:schemeClr val="dk1"/>
                </a:solidFill>
                <a:latin typeface="Work Sans"/>
                <a:ea typeface="Work Sans"/>
                <a:cs typeface="Work Sans"/>
                <a:sym typeface="Work Sans"/>
              </a:rPr>
              <a:t> and includes icons by </a:t>
            </a:r>
            <a:r>
              <a:rPr b="1" lang="en" sz="1000">
                <a:solidFill>
                  <a:schemeClr val="dk1"/>
                </a:solidFill>
                <a:uFill>
                  <a:noFill/>
                </a:uFill>
                <a:latin typeface="Work Sans"/>
                <a:ea typeface="Work Sans"/>
                <a:cs typeface="Work Sans"/>
                <a:sym typeface="Work Sans"/>
                <a:hlinkClick r:id="rId4">
                  <a:extLst>
                    <a:ext uri="{A12FA001-AC4F-418D-AE19-62706E023703}">
                      <ahyp:hlinkClr val="tx"/>
                    </a:ext>
                  </a:extLst>
                </a:hlinkClick>
              </a:rPr>
              <a:t>Flaticon</a:t>
            </a:r>
            <a:r>
              <a:rPr lang="en" sz="1000">
                <a:solidFill>
                  <a:schemeClr val="dk1"/>
                </a:solidFill>
                <a:latin typeface="Work Sans"/>
                <a:ea typeface="Work Sans"/>
                <a:cs typeface="Work Sans"/>
                <a:sym typeface="Work Sans"/>
              </a:rPr>
              <a:t>, and infographics &amp; images by </a:t>
            </a:r>
            <a:r>
              <a:rPr b="1" lang="en" sz="1000">
                <a:solidFill>
                  <a:schemeClr val="dk1"/>
                </a:solidFill>
                <a:uFill>
                  <a:noFill/>
                </a:uFill>
                <a:latin typeface="Work Sans"/>
                <a:ea typeface="Work Sans"/>
                <a:cs typeface="Work Sans"/>
                <a:sym typeface="Work Sans"/>
                <a:hlinkClick r:id="rId5">
                  <a:extLst>
                    <a:ext uri="{A12FA001-AC4F-418D-AE19-62706E023703}">
                      <ahyp:hlinkClr val="tx"/>
                    </a:ext>
                  </a:extLst>
                </a:hlinkClick>
              </a:rPr>
              <a:t>Freepik</a:t>
            </a: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2">
    <p:bg>
      <p:bgPr>
        <a:solidFill>
          <a:schemeClr val="accent4"/>
        </a:solidFill>
      </p:bgPr>
    </p:bg>
    <p:spTree>
      <p:nvGrpSpPr>
        <p:cNvPr id="207" name="Shape 207"/>
        <p:cNvGrpSpPr/>
        <p:nvPr/>
      </p:nvGrpSpPr>
      <p:grpSpPr>
        <a:xfrm>
          <a:off x="0" y="0"/>
          <a:ext cx="0" cy="0"/>
          <a:chOff x="0" y="0"/>
          <a:chExt cx="0" cy="0"/>
        </a:xfrm>
      </p:grpSpPr>
      <p:pic>
        <p:nvPicPr>
          <p:cNvPr id="208" name="Google Shape;208;p32"/>
          <p:cNvPicPr preferRelativeResize="0"/>
          <p:nvPr/>
        </p:nvPicPr>
        <p:blipFill>
          <a:blip r:embed="rId2">
            <a:alphaModFix/>
          </a:blip>
          <a:stretch>
            <a:fillRect/>
          </a:stretch>
        </p:blipFill>
        <p:spPr>
          <a:xfrm>
            <a:off x="0" y="0"/>
            <a:ext cx="9144000" cy="514350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_1">
    <p:bg>
      <p:bgPr>
        <a:solidFill>
          <a:schemeClr val="accent4"/>
        </a:solidFill>
      </p:bgPr>
    </p:bg>
    <p:spTree>
      <p:nvGrpSpPr>
        <p:cNvPr id="209" name="Shape 209"/>
        <p:cNvGrpSpPr/>
        <p:nvPr/>
      </p:nvGrpSpPr>
      <p:grpSpPr>
        <a:xfrm>
          <a:off x="0" y="0"/>
          <a:ext cx="0" cy="0"/>
          <a:chOff x="0" y="0"/>
          <a:chExt cx="0" cy="0"/>
        </a:xfrm>
      </p:grpSpPr>
      <p:pic>
        <p:nvPicPr>
          <p:cNvPr id="210" name="Google Shape;210;p33"/>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4" name="Shape 21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pic>
        <p:nvPicPr>
          <p:cNvPr id="25" name="Google Shape;25;p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26" name="Google Shape;26;p5"/>
          <p:cNvSpPr/>
          <p:nvPr/>
        </p:nvSpPr>
        <p:spPr>
          <a:xfrm>
            <a:off x="1143600" y="2240800"/>
            <a:ext cx="3004800" cy="1554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4995600" y="2240800"/>
            <a:ext cx="3004800" cy="1554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 name="Google Shape;29;p5"/>
          <p:cNvSpPr txBox="1"/>
          <p:nvPr>
            <p:ph idx="1" type="subTitle"/>
          </p:nvPr>
        </p:nvSpPr>
        <p:spPr>
          <a:xfrm>
            <a:off x="1368152" y="2820712"/>
            <a:ext cx="2555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30" name="Google Shape;30;p5"/>
          <p:cNvSpPr txBox="1"/>
          <p:nvPr>
            <p:ph idx="2" type="subTitle"/>
          </p:nvPr>
        </p:nvSpPr>
        <p:spPr>
          <a:xfrm>
            <a:off x="5220152" y="2820712"/>
            <a:ext cx="2555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31" name="Google Shape;31;p5"/>
          <p:cNvSpPr txBox="1"/>
          <p:nvPr>
            <p:ph idx="3" type="subTitle"/>
          </p:nvPr>
        </p:nvSpPr>
        <p:spPr>
          <a:xfrm>
            <a:off x="1368150" y="2430947"/>
            <a:ext cx="2555700" cy="4776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Font typeface="Anton"/>
              <a:buNone/>
              <a:defRPr sz="2400">
                <a:latin typeface="Staatliches"/>
                <a:ea typeface="Staatliches"/>
                <a:cs typeface="Staatliches"/>
                <a:sym typeface="Staatliche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4" type="subTitle"/>
          </p:nvPr>
        </p:nvSpPr>
        <p:spPr>
          <a:xfrm>
            <a:off x="5220150" y="2430947"/>
            <a:ext cx="25557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Anton"/>
              <a:buNone/>
              <a:defRPr sz="2400">
                <a:latin typeface="Staatliches"/>
                <a:ea typeface="Staatliches"/>
                <a:cs typeface="Staatliches"/>
                <a:sym typeface="Staatliche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pic>
        <p:nvPicPr>
          <p:cNvPr id="34" name="Google Shape;34;p6"/>
          <p:cNvPicPr preferRelativeResize="0"/>
          <p:nvPr/>
        </p:nvPicPr>
        <p:blipFill>
          <a:blip r:embed="rId2">
            <a:alphaModFix/>
          </a:blip>
          <a:stretch>
            <a:fillRect/>
          </a:stretch>
        </p:blipFill>
        <p:spPr>
          <a:xfrm flipH="1" rot="10800000">
            <a:off x="0" y="0"/>
            <a:ext cx="9144000" cy="5143505"/>
          </a:xfrm>
          <a:prstGeom prst="rect">
            <a:avLst/>
          </a:prstGeom>
          <a:noFill/>
          <a:ln>
            <a:noFill/>
          </a:ln>
        </p:spPr>
      </p:pic>
      <p:sp>
        <p:nvSpPr>
          <p:cNvPr id="35" name="Google Shape;35;p6"/>
          <p:cNvSpPr/>
          <p:nvPr/>
        </p:nvSpPr>
        <p:spPr>
          <a:xfrm>
            <a:off x="720100" y="1313050"/>
            <a:ext cx="7723800" cy="32904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pic>
        <p:nvPicPr>
          <p:cNvPr id="38" name="Google Shape;38;p7"/>
          <p:cNvPicPr preferRelativeResize="0"/>
          <p:nvPr/>
        </p:nvPicPr>
        <p:blipFill>
          <a:blip r:embed="rId2">
            <a:alphaModFix/>
          </a:blip>
          <a:stretch>
            <a:fillRect/>
          </a:stretch>
        </p:blipFill>
        <p:spPr>
          <a:xfrm>
            <a:off x="0" y="0"/>
            <a:ext cx="9144000" cy="5143529"/>
          </a:xfrm>
          <a:prstGeom prst="rect">
            <a:avLst/>
          </a:prstGeom>
          <a:noFill/>
          <a:ln>
            <a:noFill/>
          </a:ln>
        </p:spPr>
      </p:pic>
      <p:sp>
        <p:nvSpPr>
          <p:cNvPr id="39" name="Google Shape;39;p7"/>
          <p:cNvSpPr/>
          <p:nvPr/>
        </p:nvSpPr>
        <p:spPr>
          <a:xfrm>
            <a:off x="720000" y="1835300"/>
            <a:ext cx="4906800" cy="2346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ph type="title"/>
          </p:nvPr>
        </p:nvSpPr>
        <p:spPr>
          <a:xfrm>
            <a:off x="720010" y="529475"/>
            <a:ext cx="7704000" cy="519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2800"/>
              <a:buNone/>
              <a:defRPr>
                <a:latin typeface="Roboto"/>
                <a:ea typeface="Roboto"/>
                <a:cs typeface="Roboto"/>
                <a:sym typeface="Roboto"/>
              </a:defRPr>
            </a:lvl2pPr>
            <a:lvl3pPr lvl="2" rtl="0" algn="r">
              <a:spcBef>
                <a:spcPts val="0"/>
              </a:spcBef>
              <a:spcAft>
                <a:spcPts val="0"/>
              </a:spcAft>
              <a:buSzPts val="2800"/>
              <a:buNone/>
              <a:defRPr>
                <a:latin typeface="Roboto"/>
                <a:ea typeface="Roboto"/>
                <a:cs typeface="Roboto"/>
                <a:sym typeface="Roboto"/>
              </a:defRPr>
            </a:lvl3pPr>
            <a:lvl4pPr lvl="3" rtl="0" algn="r">
              <a:spcBef>
                <a:spcPts val="0"/>
              </a:spcBef>
              <a:spcAft>
                <a:spcPts val="0"/>
              </a:spcAft>
              <a:buSzPts val="2800"/>
              <a:buNone/>
              <a:defRPr>
                <a:latin typeface="Roboto"/>
                <a:ea typeface="Roboto"/>
                <a:cs typeface="Roboto"/>
                <a:sym typeface="Roboto"/>
              </a:defRPr>
            </a:lvl4pPr>
            <a:lvl5pPr lvl="4" rtl="0" algn="r">
              <a:spcBef>
                <a:spcPts val="0"/>
              </a:spcBef>
              <a:spcAft>
                <a:spcPts val="0"/>
              </a:spcAft>
              <a:buSzPts val="2800"/>
              <a:buNone/>
              <a:defRPr>
                <a:latin typeface="Roboto"/>
                <a:ea typeface="Roboto"/>
                <a:cs typeface="Roboto"/>
                <a:sym typeface="Roboto"/>
              </a:defRPr>
            </a:lvl5pPr>
            <a:lvl6pPr lvl="5" rtl="0" algn="r">
              <a:spcBef>
                <a:spcPts val="0"/>
              </a:spcBef>
              <a:spcAft>
                <a:spcPts val="0"/>
              </a:spcAft>
              <a:buSzPts val="2800"/>
              <a:buNone/>
              <a:defRPr>
                <a:latin typeface="Roboto"/>
                <a:ea typeface="Roboto"/>
                <a:cs typeface="Roboto"/>
                <a:sym typeface="Roboto"/>
              </a:defRPr>
            </a:lvl6pPr>
            <a:lvl7pPr lvl="6" rtl="0" algn="r">
              <a:spcBef>
                <a:spcPts val="0"/>
              </a:spcBef>
              <a:spcAft>
                <a:spcPts val="0"/>
              </a:spcAft>
              <a:buSzPts val="2800"/>
              <a:buNone/>
              <a:defRPr>
                <a:latin typeface="Roboto"/>
                <a:ea typeface="Roboto"/>
                <a:cs typeface="Roboto"/>
                <a:sym typeface="Roboto"/>
              </a:defRPr>
            </a:lvl7pPr>
            <a:lvl8pPr lvl="7" rtl="0" algn="r">
              <a:spcBef>
                <a:spcPts val="0"/>
              </a:spcBef>
              <a:spcAft>
                <a:spcPts val="0"/>
              </a:spcAft>
              <a:buSzPts val="2800"/>
              <a:buNone/>
              <a:defRPr>
                <a:latin typeface="Roboto"/>
                <a:ea typeface="Roboto"/>
                <a:cs typeface="Roboto"/>
                <a:sym typeface="Roboto"/>
              </a:defRPr>
            </a:lvl8pPr>
            <a:lvl9pPr lvl="8" rtl="0" algn="r">
              <a:spcBef>
                <a:spcPts val="0"/>
              </a:spcBef>
              <a:spcAft>
                <a:spcPts val="0"/>
              </a:spcAft>
              <a:buSzPts val="2800"/>
              <a:buNone/>
              <a:defRPr>
                <a:latin typeface="Roboto"/>
                <a:ea typeface="Roboto"/>
                <a:cs typeface="Roboto"/>
                <a:sym typeface="Roboto"/>
              </a:defRPr>
            </a:lvl9pPr>
          </a:lstStyle>
          <a:p/>
        </p:txBody>
      </p:sp>
      <p:sp>
        <p:nvSpPr>
          <p:cNvPr id="41" name="Google Shape;41;p7"/>
          <p:cNvSpPr txBox="1"/>
          <p:nvPr>
            <p:ph idx="1" type="subTitle"/>
          </p:nvPr>
        </p:nvSpPr>
        <p:spPr>
          <a:xfrm>
            <a:off x="856200" y="1957487"/>
            <a:ext cx="4770600" cy="2096100"/>
          </a:xfrm>
          <a:prstGeom prst="rect">
            <a:avLst/>
          </a:prstGeom>
        </p:spPr>
        <p:txBody>
          <a:bodyPr anchorCtr="0" anchor="t" bIns="91425" lIns="91425" spcFirstLastPara="1" rIns="91425" wrap="square" tIns="91425">
            <a:noAutofit/>
          </a:bodyPr>
          <a:lstStyle>
            <a:lvl1pPr lvl="0" marR="245595" rtl="0">
              <a:lnSpc>
                <a:spcPct val="100000"/>
              </a:lnSpc>
              <a:spcBef>
                <a:spcPts val="0"/>
              </a:spcBef>
              <a:spcAft>
                <a:spcPts val="0"/>
              </a:spcAft>
              <a:buClr>
                <a:schemeClr val="lt1"/>
              </a:buClr>
              <a:buSzPts val="1400"/>
              <a:buChar char="●"/>
              <a:defRPr/>
            </a:lvl1pPr>
            <a:lvl2pPr lvl="1" rtl="0" algn="r">
              <a:lnSpc>
                <a:spcPct val="100000"/>
              </a:lnSpc>
              <a:spcBef>
                <a:spcPts val="1600"/>
              </a:spcBef>
              <a:spcAft>
                <a:spcPts val="0"/>
              </a:spcAft>
              <a:buSzPts val="1400"/>
              <a:buChar char="○"/>
              <a:defRPr sz="2100"/>
            </a:lvl2pPr>
            <a:lvl3pPr lvl="2" rtl="0" algn="r">
              <a:lnSpc>
                <a:spcPct val="100000"/>
              </a:lnSpc>
              <a:spcBef>
                <a:spcPts val="0"/>
              </a:spcBef>
              <a:spcAft>
                <a:spcPts val="0"/>
              </a:spcAft>
              <a:buSzPts val="1400"/>
              <a:buChar char="■"/>
              <a:defRPr sz="2100"/>
            </a:lvl3pPr>
            <a:lvl4pPr lvl="3" rtl="0" algn="r">
              <a:lnSpc>
                <a:spcPct val="100000"/>
              </a:lnSpc>
              <a:spcBef>
                <a:spcPts val="0"/>
              </a:spcBef>
              <a:spcAft>
                <a:spcPts val="0"/>
              </a:spcAft>
              <a:buSzPts val="1400"/>
              <a:buChar char="●"/>
              <a:defRPr sz="2100"/>
            </a:lvl4pPr>
            <a:lvl5pPr lvl="4" rtl="0" algn="r">
              <a:lnSpc>
                <a:spcPct val="100000"/>
              </a:lnSpc>
              <a:spcBef>
                <a:spcPts val="0"/>
              </a:spcBef>
              <a:spcAft>
                <a:spcPts val="0"/>
              </a:spcAft>
              <a:buSzPts val="1400"/>
              <a:buChar char="○"/>
              <a:defRPr sz="2100"/>
            </a:lvl5pPr>
            <a:lvl6pPr lvl="5" rtl="0" algn="r">
              <a:lnSpc>
                <a:spcPct val="100000"/>
              </a:lnSpc>
              <a:spcBef>
                <a:spcPts val="0"/>
              </a:spcBef>
              <a:spcAft>
                <a:spcPts val="0"/>
              </a:spcAft>
              <a:buSzPts val="1400"/>
              <a:buChar char="■"/>
              <a:defRPr sz="2100"/>
            </a:lvl6pPr>
            <a:lvl7pPr lvl="6" rtl="0" algn="r">
              <a:lnSpc>
                <a:spcPct val="100000"/>
              </a:lnSpc>
              <a:spcBef>
                <a:spcPts val="0"/>
              </a:spcBef>
              <a:spcAft>
                <a:spcPts val="0"/>
              </a:spcAft>
              <a:buSzPts val="1400"/>
              <a:buChar char="●"/>
              <a:defRPr sz="2100"/>
            </a:lvl7pPr>
            <a:lvl8pPr lvl="7" rtl="0" algn="r">
              <a:lnSpc>
                <a:spcPct val="100000"/>
              </a:lnSpc>
              <a:spcBef>
                <a:spcPts val="0"/>
              </a:spcBef>
              <a:spcAft>
                <a:spcPts val="0"/>
              </a:spcAft>
              <a:buSzPts val="1400"/>
              <a:buChar char="○"/>
              <a:defRPr sz="2100"/>
            </a:lvl8pPr>
            <a:lvl9pPr lvl="8" rtl="0" algn="r">
              <a:lnSpc>
                <a:spcPct val="100000"/>
              </a:lnSpc>
              <a:spcBef>
                <a:spcPts val="0"/>
              </a:spcBef>
              <a:spcAft>
                <a:spcPts val="0"/>
              </a:spcAft>
              <a:buSzPts val="1400"/>
              <a:buChar char="■"/>
              <a:defRPr sz="21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pic>
        <p:nvPicPr>
          <p:cNvPr id="43" name="Google Shape;43;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4" name="Google Shape;44;p8"/>
          <p:cNvSpPr/>
          <p:nvPr/>
        </p:nvSpPr>
        <p:spPr>
          <a:xfrm>
            <a:off x="1080650" y="2023725"/>
            <a:ext cx="6982800" cy="15819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txBox="1"/>
          <p:nvPr>
            <p:ph type="title"/>
          </p:nvPr>
        </p:nvSpPr>
        <p:spPr>
          <a:xfrm>
            <a:off x="1214600" y="1666800"/>
            <a:ext cx="6714900" cy="1891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pic>
        <p:nvPicPr>
          <p:cNvPr id="47" name="Google Shape;4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 name="Google Shape;48;p9"/>
          <p:cNvSpPr/>
          <p:nvPr/>
        </p:nvSpPr>
        <p:spPr>
          <a:xfrm>
            <a:off x="720100" y="1363950"/>
            <a:ext cx="3990300" cy="2415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txBox="1"/>
          <p:nvPr>
            <p:ph type="title"/>
          </p:nvPr>
        </p:nvSpPr>
        <p:spPr>
          <a:xfrm>
            <a:off x="789300" y="1465850"/>
            <a:ext cx="3852000" cy="1083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50" name="Google Shape;50;p9"/>
          <p:cNvSpPr txBox="1"/>
          <p:nvPr>
            <p:ph idx="1" type="subTitle"/>
          </p:nvPr>
        </p:nvSpPr>
        <p:spPr>
          <a:xfrm>
            <a:off x="789200" y="2813625"/>
            <a:ext cx="3852000" cy="746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5B595B"/>
              </a:buClr>
              <a:buSzPts val="1400"/>
              <a:buFont typeface="Lato"/>
              <a:buChar char="●"/>
              <a:defRPr/>
            </a:lvl1pPr>
            <a:lvl2pPr lvl="1" rtl="0" algn="ctr">
              <a:lnSpc>
                <a:spcPct val="100000"/>
              </a:lnSpc>
              <a:spcBef>
                <a:spcPts val="0"/>
              </a:spcBef>
              <a:spcAft>
                <a:spcPts val="0"/>
              </a:spcAft>
              <a:buClr>
                <a:srgbClr val="5B595B"/>
              </a:buClr>
              <a:buSzPts val="1400"/>
              <a:buFont typeface="Lato"/>
              <a:buChar char="○"/>
              <a:defRPr sz="2100"/>
            </a:lvl2pPr>
            <a:lvl3pPr lvl="2" rtl="0" algn="ctr">
              <a:lnSpc>
                <a:spcPct val="100000"/>
              </a:lnSpc>
              <a:spcBef>
                <a:spcPts val="0"/>
              </a:spcBef>
              <a:spcAft>
                <a:spcPts val="0"/>
              </a:spcAft>
              <a:buClr>
                <a:srgbClr val="5B595B"/>
              </a:buClr>
              <a:buSzPts val="1400"/>
              <a:buFont typeface="Lato"/>
              <a:buChar char="■"/>
              <a:defRPr sz="2100"/>
            </a:lvl3pPr>
            <a:lvl4pPr lvl="3" rtl="0" algn="ctr">
              <a:lnSpc>
                <a:spcPct val="100000"/>
              </a:lnSpc>
              <a:spcBef>
                <a:spcPts val="0"/>
              </a:spcBef>
              <a:spcAft>
                <a:spcPts val="0"/>
              </a:spcAft>
              <a:buClr>
                <a:srgbClr val="5B595B"/>
              </a:buClr>
              <a:buSzPts val="1400"/>
              <a:buFont typeface="Lato"/>
              <a:buChar char="●"/>
              <a:defRPr sz="2100"/>
            </a:lvl4pPr>
            <a:lvl5pPr lvl="4" rtl="0" algn="ctr">
              <a:lnSpc>
                <a:spcPct val="100000"/>
              </a:lnSpc>
              <a:spcBef>
                <a:spcPts val="0"/>
              </a:spcBef>
              <a:spcAft>
                <a:spcPts val="0"/>
              </a:spcAft>
              <a:buClr>
                <a:srgbClr val="5B595B"/>
              </a:buClr>
              <a:buSzPts val="1400"/>
              <a:buFont typeface="Lato"/>
              <a:buChar char="○"/>
              <a:defRPr sz="2100"/>
            </a:lvl5pPr>
            <a:lvl6pPr lvl="5" rtl="0" algn="ctr">
              <a:lnSpc>
                <a:spcPct val="100000"/>
              </a:lnSpc>
              <a:spcBef>
                <a:spcPts val="0"/>
              </a:spcBef>
              <a:spcAft>
                <a:spcPts val="0"/>
              </a:spcAft>
              <a:buClr>
                <a:srgbClr val="5B595B"/>
              </a:buClr>
              <a:buSzPts val="1400"/>
              <a:buFont typeface="Lato"/>
              <a:buChar char="■"/>
              <a:defRPr sz="2100"/>
            </a:lvl6pPr>
            <a:lvl7pPr lvl="6" rtl="0" algn="ctr">
              <a:lnSpc>
                <a:spcPct val="100000"/>
              </a:lnSpc>
              <a:spcBef>
                <a:spcPts val="0"/>
              </a:spcBef>
              <a:spcAft>
                <a:spcPts val="0"/>
              </a:spcAft>
              <a:buClr>
                <a:srgbClr val="5B595B"/>
              </a:buClr>
              <a:buSzPts val="1400"/>
              <a:buFont typeface="Lato"/>
              <a:buChar char="●"/>
              <a:defRPr sz="2100"/>
            </a:lvl7pPr>
            <a:lvl8pPr lvl="7" rtl="0" algn="ctr">
              <a:lnSpc>
                <a:spcPct val="100000"/>
              </a:lnSpc>
              <a:spcBef>
                <a:spcPts val="0"/>
              </a:spcBef>
              <a:spcAft>
                <a:spcPts val="0"/>
              </a:spcAft>
              <a:buClr>
                <a:srgbClr val="5B595B"/>
              </a:buClr>
              <a:buSzPts val="1400"/>
              <a:buFont typeface="Lato"/>
              <a:buChar char="○"/>
              <a:defRPr sz="2100"/>
            </a:lvl8pPr>
            <a:lvl9pPr lvl="8" rtl="0" algn="ctr">
              <a:lnSpc>
                <a:spcPct val="100000"/>
              </a:lnSpc>
              <a:spcBef>
                <a:spcPts val="0"/>
              </a:spcBef>
              <a:spcAft>
                <a:spcPts val="0"/>
              </a:spcAft>
              <a:buClr>
                <a:srgbClr val="5B595B"/>
              </a:buClr>
              <a:buSzPts val="1400"/>
              <a:buFont typeface="Lato"/>
              <a:buChar char="■"/>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sp>
        <p:nvSpPr>
          <p:cNvPr id="52" name="Google Shape;52;p10"/>
          <p:cNvSpPr/>
          <p:nvPr/>
        </p:nvSpPr>
        <p:spPr>
          <a:xfrm>
            <a:off x="720100" y="540000"/>
            <a:ext cx="2937900" cy="16443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0"/>
          <p:cNvSpPr txBox="1"/>
          <p:nvPr>
            <p:ph type="title"/>
          </p:nvPr>
        </p:nvSpPr>
        <p:spPr>
          <a:xfrm>
            <a:off x="750700" y="624250"/>
            <a:ext cx="2876700" cy="931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1"/>
            </a:gs>
            <a:gs pos="100000">
              <a:schemeClr val="dk2"/>
            </a:gs>
          </a:gsLst>
          <a:path path="circle">
            <a:fillToRect b="100%" r="100%"/>
          </a:path>
          <a:tileRect l="-100%" t="-10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477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Staatliches"/>
              <a:buNone/>
              <a:defRPr sz="3000">
                <a:solidFill>
                  <a:schemeClr val="dk1"/>
                </a:solidFill>
                <a:latin typeface="Staatliches"/>
                <a:ea typeface="Staatliches"/>
                <a:cs typeface="Staatliches"/>
                <a:sym typeface="Staatliche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indent="-317500" lvl="1" marL="9144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indent="-317500" lvl="2" marL="13716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indent="-317500" lvl="3" marL="18288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indent="-317500" lvl="4" marL="22860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indent="-317500" lvl="5" marL="27432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indent="-317500" lvl="6" marL="32004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indent="-317500" lvl="7" marL="36576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indent="-317500" lvl="8" marL="41148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11" name="Shape 211"/>
        <p:cNvGrpSpPr/>
        <p:nvPr/>
      </p:nvGrpSpPr>
      <p:grpSpPr>
        <a:xfrm>
          <a:off x="0" y="0"/>
          <a:ext cx="0" cy="0"/>
          <a:chOff x="0" y="0"/>
          <a:chExt cx="0" cy="0"/>
        </a:xfrm>
      </p:grpSpPr>
      <p:sp>
        <p:nvSpPr>
          <p:cNvPr id="212" name="Google Shape;212;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13" name="Google Shape;213;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2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jwrbyJqFgbXd5vAQgQx9CmguUBCpZDWxb5yk1WCWvdo/copy" TargetMode="External"/><Relationship Id="rId5"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4.xml"/><Relationship Id="rId4" Type="http://schemas.openxmlformats.org/officeDocument/2006/relationships/slide" Target="/ppt/slides/slide31.xml"/><Relationship Id="rId9" Type="http://schemas.openxmlformats.org/officeDocument/2006/relationships/slide" Target="/ppt/slides/slide36.xml"/><Relationship Id="rId5" Type="http://schemas.openxmlformats.org/officeDocument/2006/relationships/slide" Target="/ppt/slides/slide30.xm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34.xml"/><Relationship Id="rId11" Type="http://schemas.openxmlformats.org/officeDocument/2006/relationships/hyperlink" Target="http://bit.ly/2Tynxth" TargetMode="External"/><Relationship Id="rId10" Type="http://schemas.openxmlformats.org/officeDocument/2006/relationships/slide" Target="/ppt/slides/slide42.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image" Target="../media/image2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23.jpg"/><Relationship Id="rId4" Type="http://schemas.openxmlformats.org/officeDocument/2006/relationships/image" Target="../media/image2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photo/man-woman-working-together-startup-company_18843649.htm/?utm_source=slidesgo_template&amp;utm_medium=referral-link&amp;utm_campaign=sg_resources&amp;utm_content=freepik" TargetMode="External"/><Relationship Id="rId4" Type="http://schemas.openxmlformats.org/officeDocument/2006/relationships/hyperlink" Target="https://www.freepik.com/free-photo/rpa-concept-with-blurry-hand-touching-screen_23992698.htm/?utm_source=slidesgo_template&amp;utm_medium=referral-link&amp;utm_campaign=sg_resources&amp;utm_content=freepik" TargetMode="External"/><Relationship Id="rId9" Type="http://schemas.openxmlformats.org/officeDocument/2006/relationships/hyperlink" Target="https://www.freepik.com/free-photo/medium-shot-man-wearing-vr-glasses_19265130.htm/?utm_source=slidesgo_template&amp;utm_medium=referral-link&amp;utm_campaign=sg_resources&amp;utm_content=freepik" TargetMode="External"/><Relationship Id="rId5" Type="http://schemas.openxmlformats.org/officeDocument/2006/relationships/hyperlink" Target="https://www.freepik.com/free-photo/medium-shot-woman-with-computer_23992694.htm/?utm_source=slidesgo_template&amp;utm_medium=referral-link&amp;utm_campaign=sg_resources&amp;utm_content=freepik" TargetMode="External"/><Relationship Id="rId6" Type="http://schemas.openxmlformats.org/officeDocument/2006/relationships/hyperlink" Target="https://www.freepik.com/free-photo/young-woman-working-animation-studio_21075121.htm/?utm_source=slidesgo_template&amp;utm_medium=referral-link&amp;utm_campaign=sg_resources&amp;utm_content=freepik" TargetMode="External"/><Relationship Id="rId7" Type="http://schemas.openxmlformats.org/officeDocument/2006/relationships/hyperlink" Target="https://www.freepik.com/free-photo/man-working-animation-studio_21075134.htm/?utm_source=slidesgo_template&amp;utm_medium=referral-link&amp;utm_campaign=sg_resources&amp;utm_content=freepik" TargetMode="External"/><Relationship Id="rId8" Type="http://schemas.openxmlformats.org/officeDocument/2006/relationships/hyperlink" Target="https://www.freepik.com/free-photo/close-up-hardware-component-background_12975407.htm/?utm_source=slidesgo_template&amp;utm_medium=referral-link&amp;utm_campaign=sg_resources&amp;utm_content=freepik" TargetMode="External"/><Relationship Id="rId11" Type="http://schemas.openxmlformats.org/officeDocument/2006/relationships/hyperlink" Target="https://www.freepik.com/free-vector/cyber-security-double-sided-businesscard-h_10980668.htm/?utm_source=slidesgo_template&amp;utm_medium=referral-link&amp;utm_campaign=sg_resources&amp;utm_content=freepik" TargetMode="External"/><Relationship Id="rId10" Type="http://schemas.openxmlformats.org/officeDocument/2006/relationships/hyperlink" Target="https://www.freepik.com/free-vector/cyber-security-double-sided-businesscard-h_10980668.htm/?utm_source=slidesgo_template&amp;utm_medium=referral-link&amp;utm_campaign=sg_resources&amp;utm_content=freepik" TargetMode="External"/><Relationship Id="rId12" Type="http://schemas.openxmlformats.org/officeDocument/2006/relationships/hyperlink" Target="https://www.freepik.com/free-vector/cyber-security-double-sided-businesscard-h_1098066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4.xml"/><Relationship Id="rId3" Type="http://schemas.openxmlformats.org/officeDocument/2006/relationships/hyperlink" Target="https://fonts.google.com/specimen/Staatliches" TargetMode="External"/><Relationship Id="rId4" Type="http://schemas.openxmlformats.org/officeDocument/2006/relationships/hyperlink" Target="https://fonts.google.com/specimen/Work+San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2.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6.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gif"/><Relationship Id="rId14" Type="http://schemas.openxmlformats.org/officeDocument/2006/relationships/image" Target="../media/image18.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7.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6"/>
          <p:cNvSpPr txBox="1"/>
          <p:nvPr>
            <p:ph type="ctrTitle"/>
          </p:nvPr>
        </p:nvSpPr>
        <p:spPr>
          <a:xfrm>
            <a:off x="1218125" y="956825"/>
            <a:ext cx="6707700" cy="214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Hackathon </a:t>
            </a:r>
            <a:r>
              <a:rPr lang="en">
                <a:solidFill>
                  <a:schemeClr val="lt1"/>
                </a:solidFill>
              </a:rPr>
              <a:t>Project Proposal</a:t>
            </a:r>
            <a:endParaRPr>
              <a:solidFill>
                <a:schemeClr val="lt1"/>
              </a:solidFill>
            </a:endParaRPr>
          </a:p>
        </p:txBody>
      </p:sp>
      <p:sp>
        <p:nvSpPr>
          <p:cNvPr id="220" name="Google Shape;220;p36"/>
          <p:cNvSpPr txBox="1"/>
          <p:nvPr>
            <p:ph idx="1" type="subTitle"/>
          </p:nvPr>
        </p:nvSpPr>
        <p:spPr>
          <a:xfrm>
            <a:off x="1218125" y="3555800"/>
            <a:ext cx="6707700" cy="40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is where your presentation begins</a:t>
            </a:r>
            <a:endParaRPr/>
          </a:p>
        </p:txBody>
      </p:sp>
      <p:grpSp>
        <p:nvGrpSpPr>
          <p:cNvPr id="221" name="Google Shape;221;p36"/>
          <p:cNvGrpSpPr/>
          <p:nvPr/>
        </p:nvGrpSpPr>
        <p:grpSpPr>
          <a:xfrm>
            <a:off x="1218125" y="3287188"/>
            <a:ext cx="6707700" cy="114300"/>
            <a:chOff x="1218125" y="3106700"/>
            <a:chExt cx="6707700" cy="114300"/>
          </a:xfrm>
        </p:grpSpPr>
        <p:sp>
          <p:nvSpPr>
            <p:cNvPr id="222" name="Google Shape;222;p36"/>
            <p:cNvSpPr/>
            <p:nvPr/>
          </p:nvSpPr>
          <p:spPr>
            <a:xfrm>
              <a:off x="1218125" y="3106700"/>
              <a:ext cx="65334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6"/>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5"/>
          <p:cNvSpPr txBox="1"/>
          <p:nvPr>
            <p:ph type="title"/>
          </p:nvPr>
        </p:nvSpPr>
        <p:spPr>
          <a:xfrm>
            <a:off x="5923200" y="1293362"/>
            <a:ext cx="2500800" cy="61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Now</a:t>
            </a:r>
            <a:endParaRPr/>
          </a:p>
        </p:txBody>
      </p:sp>
      <p:pic>
        <p:nvPicPr>
          <p:cNvPr id="329" name="Google Shape;329;p45"/>
          <p:cNvPicPr preferRelativeResize="0"/>
          <p:nvPr/>
        </p:nvPicPr>
        <p:blipFill>
          <a:blip r:embed="rId3">
            <a:alphaModFix/>
          </a:blip>
          <a:stretch>
            <a:fillRect/>
          </a:stretch>
        </p:blipFill>
        <p:spPr>
          <a:xfrm>
            <a:off x="683800" y="540000"/>
            <a:ext cx="5044301" cy="3361554"/>
          </a:xfrm>
          <a:prstGeom prst="rect">
            <a:avLst/>
          </a:prstGeom>
          <a:noFill/>
          <a:ln>
            <a:noFill/>
          </a:ln>
        </p:spPr>
      </p:pic>
      <p:sp>
        <p:nvSpPr>
          <p:cNvPr id="330" name="Google Shape;330;p45"/>
          <p:cNvSpPr txBox="1"/>
          <p:nvPr>
            <p:ph idx="1" type="subTitle"/>
          </p:nvPr>
        </p:nvSpPr>
        <p:spPr>
          <a:xfrm>
            <a:off x="5923200" y="2164674"/>
            <a:ext cx="2500800" cy="22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grpSp>
        <p:nvGrpSpPr>
          <p:cNvPr id="331" name="Google Shape;331;p45"/>
          <p:cNvGrpSpPr/>
          <p:nvPr/>
        </p:nvGrpSpPr>
        <p:grpSpPr>
          <a:xfrm>
            <a:off x="6021875" y="1975762"/>
            <a:ext cx="579125" cy="114300"/>
            <a:chOff x="7346700" y="3106700"/>
            <a:chExt cx="579125" cy="114300"/>
          </a:xfrm>
        </p:grpSpPr>
        <p:sp>
          <p:nvSpPr>
            <p:cNvPr id="332" name="Google Shape;332;p45"/>
            <p:cNvSpPr/>
            <p:nvPr/>
          </p:nvSpPr>
          <p:spPr>
            <a:xfrm>
              <a:off x="7346700" y="3106700"/>
              <a:ext cx="4047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5"/>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6"/>
          <p:cNvSpPr txBox="1"/>
          <p:nvPr>
            <p:ph type="title"/>
          </p:nvPr>
        </p:nvSpPr>
        <p:spPr>
          <a:xfrm>
            <a:off x="746850" y="1249538"/>
            <a:ext cx="2437800" cy="653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Future</a:t>
            </a:r>
            <a:endParaRPr/>
          </a:p>
        </p:txBody>
      </p:sp>
      <p:sp>
        <p:nvSpPr>
          <p:cNvPr id="339" name="Google Shape;339;p46"/>
          <p:cNvSpPr txBox="1"/>
          <p:nvPr>
            <p:ph idx="1" type="subTitle"/>
          </p:nvPr>
        </p:nvSpPr>
        <p:spPr>
          <a:xfrm>
            <a:off x="746850" y="2158513"/>
            <a:ext cx="2437800" cy="228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 in the Solar System. It’s the fourth-brightest object in the night sky. This planet was named after the Roman god of the skies and lightning, so it sounds powerful and almighty, right?</a:t>
            </a:r>
            <a:endParaRPr/>
          </a:p>
        </p:txBody>
      </p:sp>
      <p:pic>
        <p:nvPicPr>
          <p:cNvPr id="340" name="Google Shape;340;p46"/>
          <p:cNvPicPr preferRelativeResize="0"/>
          <p:nvPr/>
        </p:nvPicPr>
        <p:blipFill>
          <a:blip r:embed="rId3">
            <a:alphaModFix/>
          </a:blip>
          <a:stretch>
            <a:fillRect/>
          </a:stretch>
        </p:blipFill>
        <p:spPr>
          <a:xfrm>
            <a:off x="3379700" y="546813"/>
            <a:ext cx="5044298" cy="3365492"/>
          </a:xfrm>
          <a:prstGeom prst="rect">
            <a:avLst/>
          </a:prstGeom>
          <a:noFill/>
          <a:ln>
            <a:noFill/>
          </a:ln>
        </p:spPr>
      </p:pic>
      <p:grpSp>
        <p:nvGrpSpPr>
          <p:cNvPr id="341" name="Google Shape;341;p46"/>
          <p:cNvGrpSpPr/>
          <p:nvPr/>
        </p:nvGrpSpPr>
        <p:grpSpPr>
          <a:xfrm>
            <a:off x="2095750" y="1969575"/>
            <a:ext cx="1001525" cy="114300"/>
            <a:chOff x="6924300" y="3106700"/>
            <a:chExt cx="1001525" cy="114300"/>
          </a:xfrm>
        </p:grpSpPr>
        <p:sp>
          <p:nvSpPr>
            <p:cNvPr id="342" name="Google Shape;342;p46"/>
            <p:cNvSpPr/>
            <p:nvPr/>
          </p:nvSpPr>
          <p:spPr>
            <a:xfrm>
              <a:off x="6924300" y="3106700"/>
              <a:ext cx="8271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6"/>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7"/>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M</a:t>
            </a:r>
            <a:r>
              <a:rPr lang="en"/>
              <a:t>ajor </a:t>
            </a:r>
            <a:r>
              <a:rPr lang="en">
                <a:solidFill>
                  <a:schemeClr val="lt1"/>
                </a:solidFill>
              </a:rPr>
              <a:t>requirements</a:t>
            </a:r>
            <a:endParaRPr>
              <a:solidFill>
                <a:schemeClr val="lt1"/>
              </a:solidFill>
            </a:endParaRPr>
          </a:p>
        </p:txBody>
      </p:sp>
      <p:sp>
        <p:nvSpPr>
          <p:cNvPr id="349" name="Google Shape;349;p47"/>
          <p:cNvSpPr txBox="1"/>
          <p:nvPr>
            <p:ph idx="1" type="subTitle"/>
          </p:nvPr>
        </p:nvSpPr>
        <p:spPr>
          <a:xfrm>
            <a:off x="1368152" y="2820712"/>
            <a:ext cx="25557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a:t>
            </a:r>
            <a:r>
              <a:rPr lang="en"/>
              <a:t>closest planet to the Sun and the smallest one in the Solar System</a:t>
            </a:r>
            <a:endParaRPr/>
          </a:p>
        </p:txBody>
      </p:sp>
      <p:sp>
        <p:nvSpPr>
          <p:cNvPr id="350" name="Google Shape;350;p47"/>
          <p:cNvSpPr txBox="1"/>
          <p:nvPr>
            <p:ph idx="2" type="subTitle"/>
          </p:nvPr>
        </p:nvSpPr>
        <p:spPr>
          <a:xfrm>
            <a:off x="5220152" y="2820712"/>
            <a:ext cx="25557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second planet from the Sun</a:t>
            </a:r>
            <a:endParaRPr/>
          </a:p>
        </p:txBody>
      </p:sp>
      <p:sp>
        <p:nvSpPr>
          <p:cNvPr id="351" name="Google Shape;351;p47"/>
          <p:cNvSpPr txBox="1"/>
          <p:nvPr>
            <p:ph idx="3" type="subTitle"/>
          </p:nvPr>
        </p:nvSpPr>
        <p:spPr>
          <a:xfrm>
            <a:off x="1368150" y="2430947"/>
            <a:ext cx="25557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52" name="Google Shape;352;p47"/>
          <p:cNvSpPr txBox="1"/>
          <p:nvPr>
            <p:ph idx="4" type="subTitle"/>
          </p:nvPr>
        </p:nvSpPr>
        <p:spPr>
          <a:xfrm>
            <a:off x="5220150" y="2430947"/>
            <a:ext cx="25557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353" name="Google Shape;353;p47"/>
          <p:cNvGrpSpPr/>
          <p:nvPr/>
        </p:nvGrpSpPr>
        <p:grpSpPr>
          <a:xfrm>
            <a:off x="713150" y="1090100"/>
            <a:ext cx="7717800" cy="114325"/>
            <a:chOff x="208025" y="3106700"/>
            <a:chExt cx="7717800" cy="114325"/>
          </a:xfrm>
        </p:grpSpPr>
        <p:sp>
          <p:nvSpPr>
            <p:cNvPr id="354" name="Google Shape;354;p47"/>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7"/>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9" name="Shape 359"/>
        <p:cNvGrpSpPr/>
        <p:nvPr/>
      </p:nvGrpSpPr>
      <p:grpSpPr>
        <a:xfrm>
          <a:off x="0" y="0"/>
          <a:ext cx="0" cy="0"/>
          <a:chOff x="0" y="0"/>
          <a:chExt cx="0" cy="0"/>
        </a:xfrm>
      </p:grpSpPr>
      <p:sp>
        <p:nvSpPr>
          <p:cNvPr id="360" name="Google Shape;360;p48"/>
          <p:cNvSpPr txBox="1"/>
          <p:nvPr>
            <p:ph type="title"/>
          </p:nvPr>
        </p:nvSpPr>
        <p:spPr>
          <a:xfrm>
            <a:off x="750700" y="624250"/>
            <a:ext cx="2876700" cy="93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a:t>
            </a:r>
            <a:r>
              <a:rPr lang="en"/>
              <a:t>e</a:t>
            </a:r>
            <a:r>
              <a:rPr lang="en"/>
              <a:t> is worth </a:t>
            </a:r>
            <a:r>
              <a:rPr lang="en">
                <a:solidFill>
                  <a:schemeClr val="lt1"/>
                </a:solidFill>
              </a:rPr>
              <a:t>a thousand words</a:t>
            </a:r>
            <a:endParaRPr>
              <a:solidFill>
                <a:schemeClr val="lt1"/>
              </a:solidFill>
            </a:endParaRPr>
          </a:p>
        </p:txBody>
      </p:sp>
      <p:grpSp>
        <p:nvGrpSpPr>
          <p:cNvPr id="361" name="Google Shape;361;p48"/>
          <p:cNvGrpSpPr/>
          <p:nvPr/>
        </p:nvGrpSpPr>
        <p:grpSpPr>
          <a:xfrm>
            <a:off x="898800" y="1786325"/>
            <a:ext cx="2590000" cy="114300"/>
            <a:chOff x="5335825" y="3106700"/>
            <a:chExt cx="2590000" cy="114300"/>
          </a:xfrm>
        </p:grpSpPr>
        <p:sp>
          <p:nvSpPr>
            <p:cNvPr id="362" name="Google Shape;362;p48"/>
            <p:cNvSpPr/>
            <p:nvPr/>
          </p:nvSpPr>
          <p:spPr>
            <a:xfrm>
              <a:off x="5335825" y="3106700"/>
              <a:ext cx="24159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8"/>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graphicFrame>
        <p:nvGraphicFramePr>
          <p:cNvPr id="368" name="Google Shape;368;p49"/>
          <p:cNvGraphicFramePr/>
          <p:nvPr/>
        </p:nvGraphicFramePr>
        <p:xfrm>
          <a:off x="1006653" y="2111163"/>
          <a:ext cx="3000000" cy="3000000"/>
        </p:xfrm>
        <a:graphic>
          <a:graphicData uri="http://schemas.openxmlformats.org/drawingml/2006/table">
            <a:tbl>
              <a:tblPr>
                <a:noFill/>
                <a:tableStyleId>{EC6F38AA-6B6B-48D7-8711-BEBE30CA8EBC}</a:tableStyleId>
              </a:tblPr>
              <a:tblGrid>
                <a:gridCol w="1782700"/>
                <a:gridCol w="1782700"/>
                <a:gridCol w="1782700"/>
                <a:gridCol w="1782700"/>
              </a:tblGrid>
              <a:tr h="242150">
                <a:tc>
                  <a:txBody>
                    <a:bodyPr/>
                    <a:lstStyle/>
                    <a:p>
                      <a:pPr indent="0" lvl="0" marL="0" rtl="0" algn="ctr">
                        <a:spcBef>
                          <a:spcPts val="0"/>
                        </a:spcBef>
                        <a:spcAft>
                          <a:spcPts val="0"/>
                        </a:spcAft>
                        <a:buNone/>
                      </a:pPr>
                      <a:r>
                        <a:t/>
                      </a:r>
                      <a:endParaRPr>
                        <a:solidFill>
                          <a:schemeClr val="dk1"/>
                        </a:solidFill>
                        <a:latin typeface="Work Sans"/>
                        <a:ea typeface="Work Sans"/>
                        <a:cs typeface="Work Sans"/>
                        <a:sym typeface="Work Sans"/>
                      </a:endParaRPr>
                    </a:p>
                  </a:txBody>
                  <a:tcPr marT="0" marB="91425" marR="91425"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Monday</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Wednesday</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Thursday</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r>
              <a:tr h="445625">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11:00 - 12:00</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Mars</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Jupiter</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Ceres</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r>
              <a:tr h="445625">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16:00 - 17:00</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Sun</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Saturn</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Venus</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r>
              <a:tr h="445625">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18:00 - 19:00</a:t>
                      </a:r>
                      <a:endParaRPr sz="2400">
                        <a:solidFill>
                          <a:schemeClr val="dk1"/>
                        </a:solidFill>
                        <a:latin typeface="Staatliches"/>
                        <a:ea typeface="Staatliches"/>
                        <a:cs typeface="Staatliches"/>
                        <a:sym typeface="Staatliche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Pluto</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Mercury</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Earth</a:t>
                      </a:r>
                      <a:endParaRPr>
                        <a:solidFill>
                          <a:schemeClr val="dk1"/>
                        </a:solidFill>
                        <a:latin typeface="Work Sans"/>
                        <a:ea typeface="Work Sans"/>
                        <a:cs typeface="Work Sans"/>
                        <a:sym typeface="Work Sans"/>
                      </a:endParaRPr>
                    </a:p>
                  </a:txBody>
                  <a:tcPr marT="90000"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000000">
                        <a:alpha val="67590"/>
                      </a:srgbClr>
                    </a:solidFill>
                  </a:tcPr>
                </a:tc>
              </a:tr>
            </a:tbl>
          </a:graphicData>
        </a:graphic>
      </p:graphicFrame>
      <p:sp>
        <p:nvSpPr>
          <p:cNvPr id="369" name="Google Shape;369;p49"/>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SESSION</a:t>
            </a:r>
            <a:r>
              <a:rPr lang="en"/>
              <a:t> TIMETABLE</a:t>
            </a:r>
            <a:endParaRPr/>
          </a:p>
        </p:txBody>
      </p:sp>
      <p:grpSp>
        <p:nvGrpSpPr>
          <p:cNvPr id="370" name="Google Shape;370;p49"/>
          <p:cNvGrpSpPr/>
          <p:nvPr/>
        </p:nvGrpSpPr>
        <p:grpSpPr>
          <a:xfrm>
            <a:off x="713150" y="1090100"/>
            <a:ext cx="7717800" cy="114325"/>
            <a:chOff x="208025" y="3106700"/>
            <a:chExt cx="7717800" cy="114325"/>
          </a:xfrm>
        </p:grpSpPr>
        <p:sp>
          <p:nvSpPr>
            <p:cNvPr id="371" name="Google Shape;371;p49"/>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9"/>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0"/>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Budget</a:t>
            </a:r>
            <a:endParaRPr/>
          </a:p>
        </p:txBody>
      </p:sp>
      <p:sp>
        <p:nvSpPr>
          <p:cNvPr id="378" name="Google Shape;378;p50"/>
          <p:cNvSpPr txBox="1"/>
          <p:nvPr>
            <p:ph idx="1" type="subTitle"/>
          </p:nvPr>
        </p:nvSpPr>
        <p:spPr>
          <a:xfrm>
            <a:off x="989425" y="3831700"/>
            <a:ext cx="1859700" cy="537300"/>
          </a:xfrm>
          <a:prstGeom prst="rect">
            <a:avLst/>
          </a:prstGeom>
        </p:spPr>
        <p:txBody>
          <a:bodyPr anchorCtr="0" anchor="t" bIns="91425" lIns="91425" spcFirstLastPara="1" rIns="91425" wrap="square" tIns="91425">
            <a:noAutofit/>
          </a:bodyPr>
          <a:lstStyle/>
          <a:p>
            <a:pPr indent="0" lvl="0" marL="0" marR="0" rtl="0" algn="ctr">
              <a:spcBef>
                <a:spcPts val="0"/>
              </a:spcBef>
              <a:spcAft>
                <a:spcPts val="0"/>
              </a:spcAft>
              <a:buNone/>
            </a:pPr>
            <a:r>
              <a:rPr lang="en"/>
              <a:t>It’s the third planet from the Sun </a:t>
            </a:r>
            <a:endParaRPr/>
          </a:p>
        </p:txBody>
      </p:sp>
      <p:sp>
        <p:nvSpPr>
          <p:cNvPr id="379" name="Google Shape;379;p50"/>
          <p:cNvSpPr txBox="1"/>
          <p:nvPr>
            <p:ph idx="2" type="subTitle"/>
          </p:nvPr>
        </p:nvSpPr>
        <p:spPr>
          <a:xfrm>
            <a:off x="6301327" y="3831700"/>
            <a:ext cx="1859700" cy="537300"/>
          </a:xfrm>
          <a:prstGeom prst="rect">
            <a:avLst/>
          </a:prstGeom>
        </p:spPr>
        <p:txBody>
          <a:bodyPr anchorCtr="0" anchor="t" bIns="91425" lIns="91425" spcFirstLastPara="1" rIns="91425" wrap="square" tIns="91425">
            <a:noAutofit/>
          </a:bodyPr>
          <a:lstStyle/>
          <a:p>
            <a:pPr indent="0" lvl="0" marL="0" marR="0" rtl="0" algn="ctr">
              <a:spcBef>
                <a:spcPts val="0"/>
              </a:spcBef>
              <a:spcAft>
                <a:spcPts val="0"/>
              </a:spcAft>
              <a:buNone/>
            </a:pPr>
            <a:r>
              <a:rPr lang="en"/>
              <a:t>Despite being red,</a:t>
            </a:r>
            <a:br>
              <a:rPr lang="en"/>
            </a:br>
            <a:r>
              <a:rPr lang="en"/>
              <a:t>Mars is a cold place</a:t>
            </a:r>
            <a:endParaRPr/>
          </a:p>
        </p:txBody>
      </p:sp>
      <p:sp>
        <p:nvSpPr>
          <p:cNvPr id="380" name="Google Shape;380;p50"/>
          <p:cNvSpPr txBox="1"/>
          <p:nvPr>
            <p:ph idx="3" type="subTitle"/>
          </p:nvPr>
        </p:nvSpPr>
        <p:spPr>
          <a:xfrm>
            <a:off x="3645376" y="3831700"/>
            <a:ext cx="1859700" cy="537300"/>
          </a:xfrm>
          <a:prstGeom prst="rect">
            <a:avLst/>
          </a:prstGeom>
        </p:spPr>
        <p:txBody>
          <a:bodyPr anchorCtr="0" anchor="t" bIns="91425" lIns="91425" spcFirstLastPara="1" rIns="91425" wrap="square" tIns="91425">
            <a:noAutofit/>
          </a:bodyPr>
          <a:lstStyle/>
          <a:p>
            <a:pPr indent="0" lvl="0" marL="0" marR="0" rtl="0" algn="ctr">
              <a:spcBef>
                <a:spcPts val="0"/>
              </a:spcBef>
              <a:spcAft>
                <a:spcPts val="0"/>
              </a:spcAft>
              <a:buNone/>
            </a:pPr>
            <a:r>
              <a:rPr lang="en"/>
              <a:t>It’s the farthest planet from the Sun </a:t>
            </a:r>
            <a:endParaRPr/>
          </a:p>
        </p:txBody>
      </p:sp>
      <p:sp>
        <p:nvSpPr>
          <p:cNvPr id="381" name="Google Shape;381;p50"/>
          <p:cNvSpPr txBox="1"/>
          <p:nvPr>
            <p:ph idx="4" type="subTitle"/>
          </p:nvPr>
        </p:nvSpPr>
        <p:spPr>
          <a:xfrm>
            <a:off x="989413" y="3446638"/>
            <a:ext cx="18597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382" name="Google Shape;382;p50"/>
          <p:cNvSpPr txBox="1"/>
          <p:nvPr>
            <p:ph idx="5" type="subTitle"/>
          </p:nvPr>
        </p:nvSpPr>
        <p:spPr>
          <a:xfrm>
            <a:off x="3645363" y="3446638"/>
            <a:ext cx="18597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83" name="Google Shape;383;p50"/>
          <p:cNvSpPr txBox="1"/>
          <p:nvPr>
            <p:ph idx="6" type="subTitle"/>
          </p:nvPr>
        </p:nvSpPr>
        <p:spPr>
          <a:xfrm>
            <a:off x="6301312" y="3446638"/>
            <a:ext cx="18597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384" name="Google Shape;384;p50"/>
          <p:cNvGrpSpPr/>
          <p:nvPr/>
        </p:nvGrpSpPr>
        <p:grpSpPr>
          <a:xfrm>
            <a:off x="713150" y="1090100"/>
            <a:ext cx="7717800" cy="114325"/>
            <a:chOff x="208025" y="3106700"/>
            <a:chExt cx="7717800" cy="114325"/>
          </a:xfrm>
        </p:grpSpPr>
        <p:sp>
          <p:nvSpPr>
            <p:cNvPr id="385" name="Google Shape;385;p50"/>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0"/>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50"/>
          <p:cNvSpPr txBox="1"/>
          <p:nvPr>
            <p:ph idx="7" type="title"/>
          </p:nvPr>
        </p:nvSpPr>
        <p:spPr>
          <a:xfrm>
            <a:off x="6736975" y="2604963"/>
            <a:ext cx="9885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2K</a:t>
            </a:r>
            <a:endParaRPr/>
          </a:p>
        </p:txBody>
      </p:sp>
      <p:sp>
        <p:nvSpPr>
          <p:cNvPr id="388" name="Google Shape;388;p50"/>
          <p:cNvSpPr txBox="1"/>
          <p:nvPr>
            <p:ph idx="8" type="title"/>
          </p:nvPr>
        </p:nvSpPr>
        <p:spPr>
          <a:xfrm>
            <a:off x="4077750" y="2604963"/>
            <a:ext cx="9885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5K</a:t>
            </a:r>
            <a:endParaRPr/>
          </a:p>
        </p:txBody>
      </p:sp>
      <p:sp>
        <p:nvSpPr>
          <p:cNvPr id="389" name="Google Shape;389;p50"/>
          <p:cNvSpPr txBox="1"/>
          <p:nvPr>
            <p:ph idx="9" type="title"/>
          </p:nvPr>
        </p:nvSpPr>
        <p:spPr>
          <a:xfrm>
            <a:off x="1425025" y="2604963"/>
            <a:ext cx="9885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3K</a:t>
            </a:r>
            <a:endParaRPr/>
          </a:p>
        </p:txBody>
      </p:sp>
      <p:sp>
        <p:nvSpPr>
          <p:cNvPr id="390" name="Google Shape;390;p50"/>
          <p:cNvSpPr txBox="1"/>
          <p:nvPr>
            <p:ph idx="13" type="title"/>
          </p:nvPr>
        </p:nvSpPr>
        <p:spPr>
          <a:xfrm>
            <a:off x="3021600" y="1608175"/>
            <a:ext cx="31008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10,000</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1"/>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solidFill>
                  <a:schemeClr val="lt1"/>
                </a:solidFill>
              </a:rPr>
              <a:t>goals</a:t>
            </a:r>
            <a:endParaRPr>
              <a:solidFill>
                <a:schemeClr val="lt1"/>
              </a:solidFill>
            </a:endParaRPr>
          </a:p>
        </p:txBody>
      </p:sp>
      <p:sp>
        <p:nvSpPr>
          <p:cNvPr id="396" name="Google Shape;396;p51"/>
          <p:cNvSpPr txBox="1"/>
          <p:nvPr>
            <p:ph idx="1" type="subTitle"/>
          </p:nvPr>
        </p:nvSpPr>
        <p:spPr>
          <a:xfrm>
            <a:off x="1430086" y="2381137"/>
            <a:ext cx="2568300" cy="55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t>
            </a:r>
            <a:endParaRPr/>
          </a:p>
        </p:txBody>
      </p:sp>
      <p:sp>
        <p:nvSpPr>
          <p:cNvPr id="397" name="Google Shape;397;p51"/>
          <p:cNvSpPr txBox="1"/>
          <p:nvPr>
            <p:ph idx="2" type="subTitle"/>
          </p:nvPr>
        </p:nvSpPr>
        <p:spPr>
          <a:xfrm>
            <a:off x="5145829" y="2381137"/>
            <a:ext cx="2568000" cy="55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a:t>
            </a:r>
            <a:r>
              <a:rPr lang="en"/>
              <a:t>is composed of hydrogen and helium</a:t>
            </a:r>
            <a:endParaRPr/>
          </a:p>
        </p:txBody>
      </p:sp>
      <p:sp>
        <p:nvSpPr>
          <p:cNvPr id="398" name="Google Shape;398;p51"/>
          <p:cNvSpPr txBox="1"/>
          <p:nvPr>
            <p:ph idx="3" type="subTitle"/>
          </p:nvPr>
        </p:nvSpPr>
        <p:spPr>
          <a:xfrm>
            <a:off x="1429975" y="3674550"/>
            <a:ext cx="2568300" cy="55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a:t>
            </a:r>
            <a:r>
              <a:rPr lang="en"/>
              <a:t>s the biggest planet in the Solar System</a:t>
            </a:r>
            <a:endParaRPr/>
          </a:p>
        </p:txBody>
      </p:sp>
      <p:sp>
        <p:nvSpPr>
          <p:cNvPr id="399" name="Google Shape;399;p51"/>
          <p:cNvSpPr txBox="1"/>
          <p:nvPr>
            <p:ph idx="4" type="subTitle"/>
          </p:nvPr>
        </p:nvSpPr>
        <p:spPr>
          <a:xfrm>
            <a:off x="5145675" y="3674548"/>
            <a:ext cx="2568000" cy="55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 very cold place</a:t>
            </a:r>
            <a:endParaRPr/>
          </a:p>
        </p:txBody>
      </p:sp>
      <p:sp>
        <p:nvSpPr>
          <p:cNvPr id="400" name="Google Shape;400;p51"/>
          <p:cNvSpPr txBox="1"/>
          <p:nvPr>
            <p:ph idx="5" type="subTitle"/>
          </p:nvPr>
        </p:nvSpPr>
        <p:spPr>
          <a:xfrm>
            <a:off x="1430075" y="1950675"/>
            <a:ext cx="25683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a:t>
            </a:r>
            <a:r>
              <a:rPr lang="en"/>
              <a:t> 1</a:t>
            </a:r>
            <a:endParaRPr/>
          </a:p>
        </p:txBody>
      </p:sp>
      <p:sp>
        <p:nvSpPr>
          <p:cNvPr id="401" name="Google Shape;401;p51"/>
          <p:cNvSpPr txBox="1"/>
          <p:nvPr>
            <p:ph idx="6" type="subTitle"/>
          </p:nvPr>
        </p:nvSpPr>
        <p:spPr>
          <a:xfrm>
            <a:off x="5145425" y="1950675"/>
            <a:ext cx="25683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Goal 2</a:t>
            </a:r>
            <a:endParaRPr/>
          </a:p>
        </p:txBody>
      </p:sp>
      <p:sp>
        <p:nvSpPr>
          <p:cNvPr id="402" name="Google Shape;402;p51"/>
          <p:cNvSpPr txBox="1"/>
          <p:nvPr>
            <p:ph idx="7" type="subTitle"/>
          </p:nvPr>
        </p:nvSpPr>
        <p:spPr>
          <a:xfrm>
            <a:off x="1430075" y="3231017"/>
            <a:ext cx="25683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Goal 3</a:t>
            </a:r>
            <a:endParaRPr/>
          </a:p>
        </p:txBody>
      </p:sp>
      <p:sp>
        <p:nvSpPr>
          <p:cNvPr id="403" name="Google Shape;403;p51"/>
          <p:cNvSpPr txBox="1"/>
          <p:nvPr>
            <p:ph idx="8" type="subTitle"/>
          </p:nvPr>
        </p:nvSpPr>
        <p:spPr>
          <a:xfrm>
            <a:off x="5145425" y="3231017"/>
            <a:ext cx="25683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Goal 4</a:t>
            </a:r>
            <a:endParaRPr/>
          </a:p>
        </p:txBody>
      </p:sp>
      <p:grpSp>
        <p:nvGrpSpPr>
          <p:cNvPr id="404" name="Google Shape;404;p51"/>
          <p:cNvGrpSpPr/>
          <p:nvPr/>
        </p:nvGrpSpPr>
        <p:grpSpPr>
          <a:xfrm>
            <a:off x="713150" y="1090100"/>
            <a:ext cx="7717800" cy="114325"/>
            <a:chOff x="208025" y="3106700"/>
            <a:chExt cx="7717800" cy="114325"/>
          </a:xfrm>
        </p:grpSpPr>
        <p:sp>
          <p:nvSpPr>
            <p:cNvPr id="405" name="Google Shape;405;p51"/>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1"/>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2"/>
          <p:cNvSpPr txBox="1"/>
          <p:nvPr>
            <p:ph type="title"/>
          </p:nvPr>
        </p:nvSpPr>
        <p:spPr>
          <a:xfrm>
            <a:off x="1950275" y="1374300"/>
            <a:ext cx="5243400" cy="138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10,000,000</a:t>
            </a:r>
            <a:endParaRPr/>
          </a:p>
        </p:txBody>
      </p:sp>
      <p:sp>
        <p:nvSpPr>
          <p:cNvPr id="412" name="Google Shape;412;p52"/>
          <p:cNvSpPr txBox="1"/>
          <p:nvPr>
            <p:ph idx="1" type="body"/>
          </p:nvPr>
        </p:nvSpPr>
        <p:spPr>
          <a:xfrm>
            <a:off x="2143250" y="3131751"/>
            <a:ext cx="4857300" cy="38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413" name="Google Shape;413;p52"/>
          <p:cNvGrpSpPr/>
          <p:nvPr/>
        </p:nvGrpSpPr>
        <p:grpSpPr>
          <a:xfrm>
            <a:off x="2145500" y="2763900"/>
            <a:ext cx="4857450" cy="114300"/>
            <a:chOff x="3068375" y="3106700"/>
            <a:chExt cx="4857450" cy="114300"/>
          </a:xfrm>
        </p:grpSpPr>
        <p:sp>
          <p:nvSpPr>
            <p:cNvPr id="414" name="Google Shape;414;p52"/>
            <p:cNvSpPr/>
            <p:nvPr/>
          </p:nvSpPr>
          <p:spPr>
            <a:xfrm>
              <a:off x="3068375" y="3106700"/>
              <a:ext cx="46833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2"/>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3"/>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a:t>
            </a:r>
            <a:r>
              <a:rPr lang="en">
                <a:solidFill>
                  <a:schemeClr val="lt1"/>
                </a:solidFill>
              </a:rPr>
              <a:t>results</a:t>
            </a:r>
            <a:endParaRPr>
              <a:solidFill>
                <a:schemeClr val="lt1"/>
              </a:solidFill>
            </a:endParaRPr>
          </a:p>
        </p:txBody>
      </p:sp>
      <p:sp>
        <p:nvSpPr>
          <p:cNvPr id="421" name="Google Shape;421;p53"/>
          <p:cNvSpPr txBox="1"/>
          <p:nvPr/>
        </p:nvSpPr>
        <p:spPr>
          <a:xfrm>
            <a:off x="724200" y="4303275"/>
            <a:ext cx="7704000" cy="3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latin typeface="Work Sans"/>
                <a:ea typeface="Work Sans"/>
                <a:cs typeface="Work Sans"/>
                <a:sym typeface="Work Sans"/>
              </a:rPr>
              <a:t>Follow the link in the graph to modify its data and then paste the new one here. </a:t>
            </a:r>
            <a:r>
              <a:rPr b="1"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For more info, click here</a:t>
            </a:r>
            <a:endParaRPr sz="1000">
              <a:solidFill>
                <a:schemeClr val="dk1"/>
              </a:solidFill>
              <a:latin typeface="Work Sans"/>
              <a:ea typeface="Work Sans"/>
              <a:cs typeface="Work Sans"/>
              <a:sym typeface="Work Sans"/>
            </a:endParaRPr>
          </a:p>
        </p:txBody>
      </p:sp>
      <p:sp>
        <p:nvSpPr>
          <p:cNvPr id="422" name="Google Shape;422;p53"/>
          <p:cNvSpPr txBox="1"/>
          <p:nvPr/>
        </p:nvSpPr>
        <p:spPr>
          <a:xfrm>
            <a:off x="5374676" y="1725500"/>
            <a:ext cx="229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Mercury is the closest planet to the Sun</a:t>
            </a:r>
            <a:endParaRPr>
              <a:solidFill>
                <a:schemeClr val="dk1"/>
              </a:solidFill>
              <a:latin typeface="Work Sans"/>
              <a:ea typeface="Work Sans"/>
              <a:cs typeface="Work Sans"/>
              <a:sym typeface="Work Sans"/>
            </a:endParaRPr>
          </a:p>
        </p:txBody>
      </p:sp>
      <p:sp>
        <p:nvSpPr>
          <p:cNvPr id="423" name="Google Shape;423;p53"/>
          <p:cNvSpPr txBox="1"/>
          <p:nvPr/>
        </p:nvSpPr>
        <p:spPr>
          <a:xfrm>
            <a:off x="5374676" y="1397050"/>
            <a:ext cx="2295900" cy="42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Staatliches"/>
                <a:ea typeface="Staatliches"/>
                <a:cs typeface="Staatliches"/>
                <a:sym typeface="Staatliches"/>
              </a:rPr>
              <a:t>Mercury</a:t>
            </a:r>
            <a:r>
              <a:rPr lang="en" sz="2400">
                <a:solidFill>
                  <a:schemeClr val="dk1"/>
                </a:solidFill>
                <a:latin typeface="Staatliches"/>
                <a:ea typeface="Staatliches"/>
                <a:cs typeface="Staatliches"/>
                <a:sym typeface="Staatliches"/>
              </a:rPr>
              <a:t> 60%</a:t>
            </a:r>
            <a:endParaRPr sz="2400">
              <a:solidFill>
                <a:schemeClr val="dk1"/>
              </a:solidFill>
              <a:latin typeface="Staatliches"/>
              <a:ea typeface="Staatliches"/>
              <a:cs typeface="Staatliches"/>
              <a:sym typeface="Staatliches"/>
            </a:endParaRPr>
          </a:p>
        </p:txBody>
      </p:sp>
      <p:sp>
        <p:nvSpPr>
          <p:cNvPr id="424" name="Google Shape;424;p53"/>
          <p:cNvSpPr txBox="1"/>
          <p:nvPr/>
        </p:nvSpPr>
        <p:spPr>
          <a:xfrm>
            <a:off x="5374676" y="2425301"/>
            <a:ext cx="2295900" cy="42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Staatliches"/>
                <a:ea typeface="Staatliches"/>
                <a:cs typeface="Staatliches"/>
                <a:sym typeface="Staatliches"/>
              </a:rPr>
              <a:t>Mars 25%</a:t>
            </a:r>
            <a:endParaRPr sz="2400">
              <a:solidFill>
                <a:schemeClr val="dk1"/>
              </a:solidFill>
              <a:latin typeface="Staatliches"/>
              <a:ea typeface="Staatliches"/>
              <a:cs typeface="Staatliches"/>
              <a:sym typeface="Staatliches"/>
            </a:endParaRPr>
          </a:p>
        </p:txBody>
      </p:sp>
      <p:sp>
        <p:nvSpPr>
          <p:cNvPr id="425" name="Google Shape;425;p53"/>
          <p:cNvSpPr txBox="1"/>
          <p:nvPr/>
        </p:nvSpPr>
        <p:spPr>
          <a:xfrm>
            <a:off x="5374676" y="2753757"/>
            <a:ext cx="229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Despite being red,</a:t>
            </a:r>
            <a:br>
              <a:rPr lang="en">
                <a:solidFill>
                  <a:schemeClr val="dk1"/>
                </a:solidFill>
                <a:latin typeface="Work Sans"/>
                <a:ea typeface="Work Sans"/>
                <a:cs typeface="Work Sans"/>
                <a:sym typeface="Work Sans"/>
              </a:rPr>
            </a:br>
            <a:r>
              <a:rPr lang="en">
                <a:solidFill>
                  <a:schemeClr val="dk1"/>
                </a:solidFill>
                <a:latin typeface="Work Sans"/>
                <a:ea typeface="Work Sans"/>
                <a:cs typeface="Work Sans"/>
                <a:sym typeface="Work Sans"/>
              </a:rPr>
              <a:t>Mars is a cold place</a:t>
            </a:r>
            <a:endParaRPr>
              <a:solidFill>
                <a:schemeClr val="dk1"/>
              </a:solidFill>
              <a:latin typeface="Work Sans"/>
              <a:ea typeface="Work Sans"/>
              <a:cs typeface="Work Sans"/>
              <a:sym typeface="Work Sans"/>
            </a:endParaRPr>
          </a:p>
        </p:txBody>
      </p:sp>
      <p:sp>
        <p:nvSpPr>
          <p:cNvPr id="426" name="Google Shape;426;p53"/>
          <p:cNvSpPr txBox="1"/>
          <p:nvPr/>
        </p:nvSpPr>
        <p:spPr>
          <a:xfrm>
            <a:off x="5374676" y="3453551"/>
            <a:ext cx="2295900" cy="42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Staatliches"/>
                <a:ea typeface="Staatliches"/>
                <a:cs typeface="Staatliches"/>
                <a:sym typeface="Staatliches"/>
              </a:rPr>
              <a:t>Saturn 15%</a:t>
            </a:r>
            <a:endParaRPr sz="2400">
              <a:solidFill>
                <a:schemeClr val="dk1"/>
              </a:solidFill>
              <a:latin typeface="Staatliches"/>
              <a:ea typeface="Staatliches"/>
              <a:cs typeface="Staatliches"/>
              <a:sym typeface="Staatliches"/>
            </a:endParaRPr>
          </a:p>
        </p:txBody>
      </p:sp>
      <p:sp>
        <p:nvSpPr>
          <p:cNvPr id="427" name="Google Shape;427;p53"/>
          <p:cNvSpPr txBox="1"/>
          <p:nvPr/>
        </p:nvSpPr>
        <p:spPr>
          <a:xfrm>
            <a:off x="5374676" y="3782000"/>
            <a:ext cx="2295900" cy="5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Saturn is composed of hydrogen and helium</a:t>
            </a:r>
            <a:endParaRPr>
              <a:solidFill>
                <a:schemeClr val="dk1"/>
              </a:solidFill>
              <a:latin typeface="Work Sans"/>
              <a:ea typeface="Work Sans"/>
              <a:cs typeface="Work Sans"/>
              <a:sym typeface="Work Sans"/>
            </a:endParaRPr>
          </a:p>
        </p:txBody>
      </p:sp>
      <p:grpSp>
        <p:nvGrpSpPr>
          <p:cNvPr id="428" name="Google Shape;428;p53"/>
          <p:cNvGrpSpPr/>
          <p:nvPr/>
        </p:nvGrpSpPr>
        <p:grpSpPr>
          <a:xfrm>
            <a:off x="713150" y="1090100"/>
            <a:ext cx="7717800" cy="114325"/>
            <a:chOff x="208025" y="3106700"/>
            <a:chExt cx="7717800" cy="114325"/>
          </a:xfrm>
        </p:grpSpPr>
        <p:sp>
          <p:nvSpPr>
            <p:cNvPr id="429" name="Google Shape;429;p53"/>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3"/>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 name="Google Shape;431;p53"/>
          <p:cNvSpPr/>
          <p:nvPr/>
        </p:nvSpPr>
        <p:spPr>
          <a:xfrm>
            <a:off x="7772775" y="2587875"/>
            <a:ext cx="340500" cy="340500"/>
          </a:xfrm>
          <a:prstGeom prst="ellipse">
            <a:avLst/>
          </a:prstGeom>
          <a:gradFill>
            <a:gsLst>
              <a:gs pos="0">
                <a:srgbClr val="FFFFFF"/>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3"/>
          <p:cNvSpPr/>
          <p:nvPr/>
        </p:nvSpPr>
        <p:spPr>
          <a:xfrm>
            <a:off x="7772775" y="1556850"/>
            <a:ext cx="340500" cy="340500"/>
          </a:xfrm>
          <a:prstGeom prst="ellipse">
            <a:avLst/>
          </a:prstGeom>
          <a:gradFill>
            <a:gsLst>
              <a:gs pos="0">
                <a:schemeClr val="lt2"/>
              </a:gs>
              <a:gs pos="17000">
                <a:srgbClr val="00ADEE">
                  <a:alpha val="53725"/>
                </a:srgbClr>
              </a:gs>
              <a:gs pos="100000">
                <a:srgbClr val="00ADEE">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3"/>
          <p:cNvSpPr/>
          <p:nvPr/>
        </p:nvSpPr>
        <p:spPr>
          <a:xfrm>
            <a:off x="7772775" y="3618900"/>
            <a:ext cx="340500" cy="340500"/>
          </a:xfrm>
          <a:prstGeom prst="ellipse">
            <a:avLst/>
          </a:prstGeom>
          <a:gradFill>
            <a:gsLst>
              <a:gs pos="0">
                <a:schemeClr val="lt1"/>
              </a:gs>
              <a:gs pos="24000">
                <a:srgbClr val="EB008B">
                  <a:alpha val="61960"/>
                </a:srgbClr>
              </a:gs>
              <a:gs pos="100000">
                <a:srgbClr val="EB008B">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4" name="Google Shape;434;p53" title="Gráfico">
            <a:hlinkClick r:id="rId4"/>
          </p:cNvPr>
          <p:cNvPicPr preferRelativeResize="0"/>
          <p:nvPr/>
        </p:nvPicPr>
        <p:blipFill rotWithShape="1">
          <a:blip r:embed="rId5">
            <a:alphaModFix/>
          </a:blip>
          <a:srcRect b="0" l="18791" r="18084" t="0"/>
          <a:stretch/>
        </p:blipFill>
        <p:spPr>
          <a:xfrm>
            <a:off x="1402925" y="1482875"/>
            <a:ext cx="2779776" cy="2722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4"/>
          <p:cNvSpPr txBox="1"/>
          <p:nvPr>
            <p:ph type="title"/>
          </p:nvPr>
        </p:nvSpPr>
        <p:spPr>
          <a:xfrm>
            <a:off x="789300" y="1465850"/>
            <a:ext cx="3852000" cy="1083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 picture always </a:t>
            </a:r>
            <a:r>
              <a:rPr lang="en">
                <a:solidFill>
                  <a:schemeClr val="lt1"/>
                </a:solidFill>
              </a:rPr>
              <a:t>reinforces the concept</a:t>
            </a:r>
            <a:endParaRPr>
              <a:solidFill>
                <a:schemeClr val="lt1"/>
              </a:solidFill>
            </a:endParaRPr>
          </a:p>
        </p:txBody>
      </p:sp>
      <p:sp>
        <p:nvSpPr>
          <p:cNvPr id="440" name="Google Shape;440;p54"/>
          <p:cNvSpPr txBox="1"/>
          <p:nvPr>
            <p:ph idx="1" type="subTitle"/>
          </p:nvPr>
        </p:nvSpPr>
        <p:spPr>
          <a:xfrm>
            <a:off x="789200" y="2813625"/>
            <a:ext cx="3852000" cy="74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Images reveal large amounts of data, so remember: use an image instead of a long text. Your audience will appreciate it</a:t>
            </a:r>
            <a:endParaRPr/>
          </a:p>
        </p:txBody>
      </p:sp>
      <p:grpSp>
        <p:nvGrpSpPr>
          <p:cNvPr id="441" name="Google Shape;441;p54"/>
          <p:cNvGrpSpPr/>
          <p:nvPr/>
        </p:nvGrpSpPr>
        <p:grpSpPr>
          <a:xfrm>
            <a:off x="1164050" y="2617576"/>
            <a:ext cx="3407950" cy="114300"/>
            <a:chOff x="4517875" y="3106700"/>
            <a:chExt cx="3407950" cy="114300"/>
          </a:xfrm>
        </p:grpSpPr>
        <p:sp>
          <p:nvSpPr>
            <p:cNvPr id="442" name="Google Shape;442;p54"/>
            <p:cNvSpPr/>
            <p:nvPr/>
          </p:nvSpPr>
          <p:spPr>
            <a:xfrm>
              <a:off x="4517875" y="3106700"/>
              <a:ext cx="32337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4"/>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4" name="Google Shape;444;p54"/>
          <p:cNvPicPr preferRelativeResize="0"/>
          <p:nvPr/>
        </p:nvPicPr>
        <p:blipFill rotWithShape="1">
          <a:blip r:embed="rId3">
            <a:alphaModFix/>
          </a:blip>
          <a:srcRect b="0" l="50015" r="4810" t="0"/>
          <a:stretch/>
        </p:blipFill>
        <p:spPr>
          <a:xfrm>
            <a:off x="5209725" y="557775"/>
            <a:ext cx="2740099" cy="4027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Contents</a:t>
            </a:r>
            <a:r>
              <a:rPr lang="en"/>
              <a:t> of </a:t>
            </a:r>
            <a:r>
              <a:rPr lang="en">
                <a:solidFill>
                  <a:schemeClr val="lt1"/>
                </a:solidFill>
              </a:rPr>
              <a:t>this template</a:t>
            </a:r>
            <a:endParaRPr>
              <a:solidFill>
                <a:schemeClr val="lt1"/>
              </a:solidFill>
            </a:endParaRPr>
          </a:p>
        </p:txBody>
      </p:sp>
      <p:graphicFrame>
        <p:nvGraphicFramePr>
          <p:cNvPr id="229" name="Google Shape;229;p37"/>
          <p:cNvGraphicFramePr/>
          <p:nvPr/>
        </p:nvGraphicFramePr>
        <p:xfrm>
          <a:off x="720000" y="1982100"/>
          <a:ext cx="3000000" cy="3000000"/>
        </p:xfrm>
        <a:graphic>
          <a:graphicData uri="http://schemas.openxmlformats.org/drawingml/2006/table">
            <a:tbl>
              <a:tblPr>
                <a:noFill/>
                <a:tableStyleId>{EC6F38AA-6B6B-48D7-8711-BEBE30CA8EBC}</a:tableStyleId>
              </a:tblPr>
              <a:tblGrid>
                <a:gridCol w="2391550"/>
                <a:gridCol w="5312450"/>
              </a:tblGrid>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3"/>
                        </a:rPr>
                        <a:t>Fonts</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c>
                  <a:txBody>
                    <a:bodyPr/>
                    <a:lstStyle/>
                    <a:p>
                      <a:pPr indent="0" lvl="0" marL="0" rtl="0" algn="l">
                        <a:spcBef>
                          <a:spcPts val="0"/>
                        </a:spcBef>
                        <a:spcAft>
                          <a:spcPts val="1600"/>
                        </a:spcAft>
                        <a:buNone/>
                      </a:pPr>
                      <a:r>
                        <a:rPr lang="en" sz="1000">
                          <a:solidFill>
                            <a:schemeClr val="dk1"/>
                          </a:solidFill>
                          <a:latin typeface="Ubuntu"/>
                          <a:ea typeface="Ubuntu"/>
                          <a:cs typeface="Ubuntu"/>
                          <a:sym typeface="Ubuntu"/>
                        </a:rPr>
                        <a:t>To view this template correctly in PowerPoint, download and install the fonts we used</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r>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4"/>
                        </a:rPr>
                        <a:t>Used</a:t>
                      </a:r>
                      <a:r>
                        <a:rPr lang="en" sz="1100">
                          <a:solidFill>
                            <a:schemeClr val="dk1"/>
                          </a:solidFill>
                          <a:latin typeface="Staatliches"/>
                          <a:ea typeface="Staatliches"/>
                          <a:cs typeface="Staatliches"/>
                          <a:sym typeface="Staatliches"/>
                        </a:rPr>
                        <a:t> and </a:t>
                      </a:r>
                      <a:r>
                        <a:rPr lang="en" sz="1100">
                          <a:solidFill>
                            <a:schemeClr val="hlink"/>
                          </a:solidFill>
                          <a:uFill>
                            <a:noFill/>
                          </a:uFill>
                          <a:latin typeface="Staatliches"/>
                          <a:ea typeface="Staatliches"/>
                          <a:cs typeface="Staatliches"/>
                          <a:sym typeface="Staatliches"/>
                          <a:hlinkClick action="ppaction://hlinksldjump" r:id="rId5"/>
                        </a:rPr>
                        <a:t>alternative</a:t>
                      </a:r>
                      <a:r>
                        <a:rPr lang="en" sz="1100">
                          <a:solidFill>
                            <a:schemeClr val="hlink"/>
                          </a:solidFill>
                          <a:uFill>
                            <a:noFill/>
                          </a:uFill>
                          <a:latin typeface="Staatliches"/>
                          <a:ea typeface="Staatliches"/>
                          <a:cs typeface="Staatliches"/>
                          <a:sym typeface="Staatliches"/>
                          <a:hlinkClick action="ppaction://hlinksldjump" r:id="rId6"/>
                        </a:rPr>
                        <a:t> resources</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Ubuntu"/>
                          <a:ea typeface="Ubuntu"/>
                          <a:cs typeface="Ubuntu"/>
                          <a:sym typeface="Ubuntu"/>
                        </a:rPr>
                        <a:t>An assortment of graphic resources that are suitable for use in this presentation</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r>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7"/>
                        </a:rPr>
                        <a:t>Thanks slide</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c>
                  <a:txBody>
                    <a:bodyPr/>
                    <a:lstStyle/>
                    <a:p>
                      <a:pPr indent="0" lvl="0" marL="0" rtl="0" algn="l">
                        <a:spcBef>
                          <a:spcPts val="0"/>
                        </a:spcBef>
                        <a:spcAft>
                          <a:spcPts val="1600"/>
                        </a:spcAft>
                        <a:buNone/>
                      </a:pPr>
                      <a:r>
                        <a:rPr lang="en" sz="1000">
                          <a:solidFill>
                            <a:schemeClr val="dk1"/>
                          </a:solidFill>
                          <a:latin typeface="Ubuntu"/>
                          <a:ea typeface="Ubuntu"/>
                          <a:cs typeface="Ubuntu"/>
                          <a:sym typeface="Ubuntu"/>
                        </a:rPr>
                        <a:t>You must keep it so that proper credits for our design are given</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r>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8"/>
                        </a:rPr>
                        <a:t>Colors</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c>
                  <a:txBody>
                    <a:bodyPr/>
                    <a:lstStyle/>
                    <a:p>
                      <a:pPr indent="0" lvl="0" marL="0" rtl="0" algn="l">
                        <a:spcBef>
                          <a:spcPts val="0"/>
                        </a:spcBef>
                        <a:spcAft>
                          <a:spcPts val="1600"/>
                        </a:spcAft>
                        <a:buNone/>
                      </a:pPr>
                      <a:r>
                        <a:rPr lang="en" sz="1000">
                          <a:solidFill>
                            <a:schemeClr val="dk1"/>
                          </a:solidFill>
                          <a:latin typeface="Ubuntu"/>
                          <a:ea typeface="Ubuntu"/>
                          <a:cs typeface="Ubuntu"/>
                          <a:sym typeface="Ubuntu"/>
                        </a:rPr>
                        <a:t>All the colors used in this presentation</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r>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9"/>
                        </a:rPr>
                        <a:t>Infographic resources</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These can be used in the template, and their size and color can be edited</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000000">
                        <a:alpha val="67590"/>
                      </a:srgbClr>
                    </a:solidFill>
                  </a:tcPr>
                </a:tc>
              </a:tr>
              <a:tr h="350500">
                <a:tc>
                  <a:txBody>
                    <a:bodyPr/>
                    <a:lstStyle/>
                    <a:p>
                      <a:pPr indent="0" lvl="0" marL="0" rtl="0" algn="l">
                        <a:spcBef>
                          <a:spcPts val="0"/>
                        </a:spcBef>
                        <a:spcAft>
                          <a:spcPts val="0"/>
                        </a:spcAft>
                        <a:buNone/>
                      </a:pPr>
                      <a:r>
                        <a:rPr lang="en" sz="1100">
                          <a:solidFill>
                            <a:schemeClr val="hlink"/>
                          </a:solidFill>
                          <a:uFill>
                            <a:noFill/>
                          </a:uFill>
                          <a:latin typeface="Staatliches"/>
                          <a:ea typeface="Staatliches"/>
                          <a:cs typeface="Staatliches"/>
                          <a:sym typeface="Staatliches"/>
                          <a:hlinkClick action="ppaction://hlinksldjump" r:id="rId10"/>
                        </a:rPr>
                        <a:t>Customizable icons</a:t>
                      </a:r>
                      <a:endParaRPr sz="1100">
                        <a:solidFill>
                          <a:schemeClr val="dk1"/>
                        </a:solidFill>
                        <a:latin typeface="Staatliches"/>
                        <a:ea typeface="Staatliches"/>
                        <a:cs typeface="Staatliches"/>
                        <a:sym typeface="Staatliche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000000">
                        <a:alpha val="67590"/>
                      </a:srgbClr>
                    </a:solidFill>
                  </a:tcPr>
                </a:tc>
                <a:tc>
                  <a:txBody>
                    <a:bodyPr/>
                    <a:lstStyle/>
                    <a:p>
                      <a:pPr indent="0" lvl="0" marL="0" rtl="0" algn="l">
                        <a:spcBef>
                          <a:spcPts val="0"/>
                        </a:spcBef>
                        <a:spcAft>
                          <a:spcPts val="1600"/>
                        </a:spcAft>
                        <a:buNone/>
                      </a:pPr>
                      <a:r>
                        <a:rPr lang="en" sz="1000">
                          <a:solidFill>
                            <a:schemeClr val="dk1"/>
                          </a:solidFill>
                          <a:latin typeface="Ubuntu"/>
                          <a:ea typeface="Ubuntu"/>
                          <a:cs typeface="Ubuntu"/>
                          <a:sym typeface="Ubuntu"/>
                        </a:rPr>
                        <a:t>They are sorted by theme so you can use them in all kinds of presentations</a:t>
                      </a:r>
                      <a:endParaRPr sz="1000">
                        <a:solidFill>
                          <a:schemeClr val="dk1"/>
                        </a:solidFill>
                        <a:latin typeface="Ubuntu"/>
                        <a:ea typeface="Ubuntu"/>
                        <a:cs typeface="Ubuntu"/>
                        <a:sym typeface="Ubuntu"/>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000000">
                        <a:alpha val="67590"/>
                      </a:srgbClr>
                    </a:solidFill>
                  </a:tcPr>
                </a:tc>
              </a:tr>
            </a:tbl>
          </a:graphicData>
        </a:graphic>
      </p:graphicFrame>
      <p:sp>
        <p:nvSpPr>
          <p:cNvPr id="230" name="Google Shape;230;p37"/>
          <p:cNvSpPr txBox="1"/>
          <p:nvPr/>
        </p:nvSpPr>
        <p:spPr>
          <a:xfrm>
            <a:off x="720000" y="1370875"/>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200">
                <a:solidFill>
                  <a:schemeClr val="dk1"/>
                </a:solidFill>
                <a:latin typeface="Ubuntu"/>
                <a:ea typeface="Ubuntu"/>
                <a:cs typeface="Ubuntu"/>
                <a:sym typeface="Ubuntu"/>
              </a:rPr>
              <a:t>This is a slide structure based on a project proposal</a:t>
            </a:r>
            <a:endParaRPr b="1" sz="1200">
              <a:solidFill>
                <a:schemeClr val="dk1"/>
              </a:solidFill>
              <a:latin typeface="Ubuntu"/>
              <a:ea typeface="Ubuntu"/>
              <a:cs typeface="Ubuntu"/>
              <a:sym typeface="Ubuntu"/>
            </a:endParaRPr>
          </a:p>
          <a:p>
            <a:pPr indent="0" lvl="0" marL="0" rtl="0" algn="l">
              <a:spcBef>
                <a:spcPts val="0"/>
              </a:spcBef>
              <a:spcAft>
                <a:spcPts val="0"/>
              </a:spcAft>
              <a:buNone/>
            </a:pPr>
            <a:r>
              <a:rPr lang="en" sz="1200">
                <a:solidFill>
                  <a:schemeClr val="dk1"/>
                </a:solidFill>
                <a:latin typeface="Ubuntu"/>
                <a:ea typeface="Ubuntu"/>
                <a:cs typeface="Ubuntu"/>
                <a:sym typeface="Ubuntu"/>
              </a:rPr>
              <a:t>You can delete this slide when you’re done editing the presentation</a:t>
            </a:r>
            <a:endParaRPr sz="1200">
              <a:solidFill>
                <a:schemeClr val="dk1"/>
              </a:solidFill>
              <a:latin typeface="Ubuntu"/>
              <a:ea typeface="Ubuntu"/>
              <a:cs typeface="Ubuntu"/>
              <a:sym typeface="Ubuntu"/>
            </a:endParaRPr>
          </a:p>
          <a:p>
            <a:pPr indent="0" lvl="0" marL="0" rtl="0" algn="l">
              <a:spcBef>
                <a:spcPts val="0"/>
              </a:spcBef>
              <a:spcAft>
                <a:spcPts val="0"/>
              </a:spcAft>
              <a:buNone/>
            </a:pPr>
            <a:r>
              <a:t/>
            </a:r>
            <a:endParaRPr b="1" sz="1200">
              <a:solidFill>
                <a:schemeClr val="dk1"/>
              </a:solidFill>
              <a:latin typeface="Ubuntu"/>
              <a:ea typeface="Ubuntu"/>
              <a:cs typeface="Ubuntu"/>
              <a:sym typeface="Ubuntu"/>
            </a:endParaRPr>
          </a:p>
        </p:txBody>
      </p:sp>
      <p:sp>
        <p:nvSpPr>
          <p:cNvPr id="231" name="Google Shape;231;p37"/>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Ubuntu"/>
                <a:ea typeface="Ubuntu"/>
                <a:cs typeface="Ubuntu"/>
                <a:sym typeface="Ubuntu"/>
              </a:rPr>
              <a:t>For more info:</a:t>
            </a:r>
            <a:br>
              <a:rPr b="1" lang="en" sz="800">
                <a:solidFill>
                  <a:schemeClr val="dk1"/>
                </a:solidFill>
                <a:latin typeface="Ubuntu"/>
                <a:ea typeface="Ubuntu"/>
                <a:cs typeface="Ubuntu"/>
                <a:sym typeface="Ubuntu"/>
              </a:rPr>
            </a:br>
            <a:r>
              <a:rPr b="1" lang="en" sz="1000">
                <a:solidFill>
                  <a:schemeClr val="dk1"/>
                </a:solidFill>
                <a:uFill>
                  <a:noFill/>
                </a:uFill>
                <a:latin typeface="Ubuntu"/>
                <a:ea typeface="Ubuntu"/>
                <a:cs typeface="Ubuntu"/>
                <a:sym typeface="Ubuntu"/>
                <a:hlinkClick r:id="rId11">
                  <a:extLst>
                    <a:ext uri="{A12FA001-AC4F-418D-AE19-62706E023703}">
                      <ahyp:hlinkClr val="tx"/>
                    </a:ext>
                  </a:extLst>
                </a:hlinkClick>
              </a:rPr>
              <a:t>SLIDESGO </a:t>
            </a:r>
            <a:r>
              <a:rPr b="1" lang="en" sz="1000">
                <a:solidFill>
                  <a:schemeClr val="dk1"/>
                </a:solidFill>
                <a:latin typeface="Ubuntu"/>
                <a:ea typeface="Ubuntu"/>
                <a:cs typeface="Ubuntu"/>
                <a:sym typeface="Ubuntu"/>
              </a:rPr>
              <a:t> |  </a:t>
            </a:r>
            <a:r>
              <a:rPr b="1" lang="en" sz="1000">
                <a:solidFill>
                  <a:schemeClr val="dk1"/>
                </a:solidFill>
                <a:uFill>
                  <a:noFill/>
                </a:uFill>
                <a:latin typeface="Ubuntu"/>
                <a:ea typeface="Ubuntu"/>
                <a:cs typeface="Ubuntu"/>
                <a:sym typeface="Ubuntu"/>
                <a:hlinkClick r:id="rId12">
                  <a:extLst>
                    <a:ext uri="{A12FA001-AC4F-418D-AE19-62706E023703}">
                      <ahyp:hlinkClr val="tx"/>
                    </a:ext>
                  </a:extLst>
                </a:hlinkClick>
              </a:rPr>
              <a:t>SLIDESGO SCHOOL</a:t>
            </a:r>
            <a:r>
              <a:rPr b="1" lang="en" sz="1000">
                <a:solidFill>
                  <a:schemeClr val="dk1"/>
                </a:solidFill>
                <a:latin typeface="Ubuntu"/>
                <a:ea typeface="Ubuntu"/>
                <a:cs typeface="Ubuntu"/>
                <a:sym typeface="Ubuntu"/>
              </a:rPr>
              <a:t>  |  </a:t>
            </a:r>
            <a:r>
              <a:rPr b="1" lang="en" sz="1000">
                <a:solidFill>
                  <a:schemeClr val="dk1"/>
                </a:solidFill>
                <a:uFill>
                  <a:noFill/>
                </a:uFill>
                <a:latin typeface="Ubuntu"/>
                <a:ea typeface="Ubuntu"/>
                <a:cs typeface="Ubuntu"/>
                <a:sym typeface="Ubuntu"/>
                <a:hlinkClick r:id="rId13">
                  <a:extLst>
                    <a:ext uri="{A12FA001-AC4F-418D-AE19-62706E023703}">
                      <ahyp:hlinkClr val="tx"/>
                    </a:ext>
                  </a:extLst>
                </a:hlinkClick>
              </a:rPr>
              <a:t>FAQS</a:t>
            </a:r>
            <a:endParaRPr sz="1500">
              <a:solidFill>
                <a:schemeClr val="dk1"/>
              </a:solidFill>
              <a:latin typeface="Ubuntu"/>
              <a:ea typeface="Ubuntu"/>
              <a:cs typeface="Ubuntu"/>
              <a:sym typeface="Ubuntu"/>
            </a:endParaRPr>
          </a:p>
        </p:txBody>
      </p:sp>
      <p:sp>
        <p:nvSpPr>
          <p:cNvPr id="232" name="Google Shape;232;p37"/>
          <p:cNvSpPr txBox="1"/>
          <p:nvPr/>
        </p:nvSpPr>
        <p:spPr>
          <a:xfrm>
            <a:off x="4674650" y="4147800"/>
            <a:ext cx="328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Ubuntu"/>
                <a:ea typeface="Ubuntu"/>
                <a:cs typeface="Ubuntu"/>
                <a:sym typeface="Ubuntu"/>
              </a:rPr>
              <a:t>You can visit our sister </a:t>
            </a:r>
            <a:r>
              <a:rPr b="1" lang="en" sz="800">
                <a:solidFill>
                  <a:schemeClr val="dk1"/>
                </a:solidFill>
                <a:latin typeface="Ubuntu"/>
                <a:ea typeface="Ubuntu"/>
                <a:cs typeface="Ubuntu"/>
                <a:sym typeface="Ubuntu"/>
              </a:rPr>
              <a:t>projects</a:t>
            </a:r>
            <a:r>
              <a:rPr b="1" lang="en" sz="800">
                <a:solidFill>
                  <a:schemeClr val="dk1"/>
                </a:solidFill>
                <a:latin typeface="Ubuntu"/>
                <a:ea typeface="Ubuntu"/>
                <a:cs typeface="Ubuntu"/>
                <a:sym typeface="Ubuntu"/>
              </a:rPr>
              <a:t>:</a:t>
            </a:r>
            <a:br>
              <a:rPr b="1" lang="en" sz="800">
                <a:solidFill>
                  <a:schemeClr val="dk1"/>
                </a:solidFill>
                <a:latin typeface="Ubuntu"/>
                <a:ea typeface="Ubuntu"/>
                <a:cs typeface="Ubuntu"/>
                <a:sym typeface="Ubuntu"/>
              </a:rPr>
            </a:br>
            <a:r>
              <a:rPr b="1" lang="en" sz="1000">
                <a:solidFill>
                  <a:schemeClr val="dk1"/>
                </a:solidFill>
                <a:uFill>
                  <a:noFill/>
                </a:uFill>
                <a:latin typeface="Ubuntu"/>
                <a:ea typeface="Ubuntu"/>
                <a:cs typeface="Ubuntu"/>
                <a:sym typeface="Ubuntu"/>
                <a:hlinkClick r:id="rId14">
                  <a:extLst>
                    <a:ext uri="{A12FA001-AC4F-418D-AE19-62706E023703}">
                      <ahyp:hlinkClr val="tx"/>
                    </a:ext>
                  </a:extLst>
                </a:hlinkClick>
              </a:rPr>
              <a:t>FREEPIK</a:t>
            </a:r>
            <a:r>
              <a:rPr b="1" lang="en" sz="1000">
                <a:solidFill>
                  <a:schemeClr val="dk1"/>
                </a:solidFill>
                <a:latin typeface="Ubuntu"/>
                <a:ea typeface="Ubuntu"/>
                <a:cs typeface="Ubuntu"/>
                <a:sym typeface="Ubuntu"/>
              </a:rPr>
              <a:t> | </a:t>
            </a:r>
            <a:r>
              <a:rPr b="1" lang="en" sz="1000">
                <a:solidFill>
                  <a:schemeClr val="dk1"/>
                </a:solidFill>
                <a:uFill>
                  <a:noFill/>
                </a:uFill>
                <a:latin typeface="Ubuntu"/>
                <a:ea typeface="Ubuntu"/>
                <a:cs typeface="Ubuntu"/>
                <a:sym typeface="Ubuntu"/>
                <a:hlinkClick r:id="rId15">
                  <a:extLst>
                    <a:ext uri="{A12FA001-AC4F-418D-AE19-62706E023703}">
                      <ahyp:hlinkClr val="tx"/>
                    </a:ext>
                  </a:extLst>
                </a:hlinkClick>
              </a:rPr>
              <a:t>FLATICON</a:t>
            </a:r>
            <a:r>
              <a:rPr b="1" lang="en" sz="1000">
                <a:solidFill>
                  <a:schemeClr val="dk1"/>
                </a:solidFill>
                <a:latin typeface="Ubuntu"/>
                <a:ea typeface="Ubuntu"/>
                <a:cs typeface="Ubuntu"/>
                <a:sym typeface="Ubuntu"/>
              </a:rPr>
              <a:t> | </a:t>
            </a:r>
            <a:r>
              <a:rPr b="1" lang="en" sz="1000">
                <a:solidFill>
                  <a:schemeClr val="dk1"/>
                </a:solidFill>
                <a:uFill>
                  <a:noFill/>
                </a:uFill>
                <a:latin typeface="Ubuntu"/>
                <a:ea typeface="Ubuntu"/>
                <a:cs typeface="Ubuntu"/>
                <a:sym typeface="Ubuntu"/>
                <a:hlinkClick r:id="rId16">
                  <a:extLst>
                    <a:ext uri="{A12FA001-AC4F-418D-AE19-62706E023703}">
                      <ahyp:hlinkClr val="tx"/>
                    </a:ext>
                  </a:extLst>
                </a:hlinkClick>
              </a:rPr>
              <a:t>STORYSET</a:t>
            </a:r>
            <a:r>
              <a:rPr b="1" lang="en" sz="1000">
                <a:solidFill>
                  <a:schemeClr val="dk1"/>
                </a:solidFill>
                <a:latin typeface="Ubuntu"/>
                <a:ea typeface="Ubuntu"/>
                <a:cs typeface="Ubuntu"/>
                <a:sym typeface="Ubuntu"/>
              </a:rPr>
              <a:t> | </a:t>
            </a:r>
            <a:r>
              <a:rPr b="1" lang="en" sz="1000">
                <a:solidFill>
                  <a:schemeClr val="dk1"/>
                </a:solidFill>
                <a:uFill>
                  <a:noFill/>
                </a:uFill>
                <a:latin typeface="Ubuntu"/>
                <a:ea typeface="Ubuntu"/>
                <a:cs typeface="Ubuntu"/>
                <a:sym typeface="Ubuntu"/>
                <a:hlinkClick r:id="rId17">
                  <a:extLst>
                    <a:ext uri="{A12FA001-AC4F-418D-AE19-62706E023703}">
                      <ahyp:hlinkClr val="tx"/>
                    </a:ext>
                  </a:extLst>
                </a:hlinkClick>
              </a:rPr>
              <a:t>WEPIK </a:t>
            </a:r>
            <a:r>
              <a:rPr b="1" lang="en" sz="1000">
                <a:solidFill>
                  <a:schemeClr val="dk1"/>
                </a:solidFill>
                <a:latin typeface="Ubuntu"/>
                <a:ea typeface="Ubuntu"/>
                <a:cs typeface="Ubuntu"/>
                <a:sym typeface="Ubuntu"/>
              </a:rPr>
              <a:t>| </a:t>
            </a:r>
            <a:r>
              <a:rPr b="1" lang="en" sz="1000">
                <a:solidFill>
                  <a:schemeClr val="dk1"/>
                </a:solidFill>
                <a:uFill>
                  <a:noFill/>
                </a:uFill>
                <a:latin typeface="Ubuntu"/>
                <a:ea typeface="Ubuntu"/>
                <a:cs typeface="Ubuntu"/>
                <a:sym typeface="Ubuntu"/>
                <a:hlinkClick r:id="rId18">
                  <a:extLst>
                    <a:ext uri="{A12FA001-AC4F-418D-AE19-62706E023703}">
                      <ahyp:hlinkClr val="tx"/>
                    </a:ext>
                  </a:extLst>
                </a:hlinkClick>
              </a:rPr>
              <a:t>VIDFY</a:t>
            </a:r>
            <a:endParaRPr b="1" sz="600">
              <a:solidFill>
                <a:schemeClr val="dk1"/>
              </a:solidFill>
              <a:latin typeface="Ubuntu"/>
              <a:ea typeface="Ubuntu"/>
              <a:cs typeface="Ubuntu"/>
              <a:sym typeface="Ubuntu"/>
            </a:endParaRPr>
          </a:p>
        </p:txBody>
      </p:sp>
      <p:grpSp>
        <p:nvGrpSpPr>
          <p:cNvPr id="233" name="Google Shape;233;p37"/>
          <p:cNvGrpSpPr/>
          <p:nvPr/>
        </p:nvGrpSpPr>
        <p:grpSpPr>
          <a:xfrm>
            <a:off x="713150" y="1090100"/>
            <a:ext cx="7717800" cy="114325"/>
            <a:chOff x="208025" y="3106700"/>
            <a:chExt cx="7717800" cy="114325"/>
          </a:xfrm>
        </p:grpSpPr>
        <p:sp>
          <p:nvSpPr>
            <p:cNvPr id="234" name="Google Shape;234;p37"/>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7"/>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5"/>
          <p:cNvSpPr txBox="1"/>
          <p:nvPr>
            <p:ph idx="1" type="subTitle"/>
          </p:nvPr>
        </p:nvSpPr>
        <p:spPr>
          <a:xfrm>
            <a:off x="4337275" y="2331000"/>
            <a:ext cx="3984900" cy="14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450" name="Google Shape;450;p55"/>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r>
              <a:rPr lang="en"/>
              <a:t>neak </a:t>
            </a:r>
            <a:r>
              <a:rPr lang="en">
                <a:solidFill>
                  <a:schemeClr val="lt1"/>
                </a:solidFill>
              </a:rPr>
              <a:t>peek</a:t>
            </a:r>
            <a:endParaRPr>
              <a:solidFill>
                <a:schemeClr val="lt1"/>
              </a:solidFill>
            </a:endParaRPr>
          </a:p>
        </p:txBody>
      </p:sp>
      <p:grpSp>
        <p:nvGrpSpPr>
          <p:cNvPr id="451" name="Google Shape;451;p55"/>
          <p:cNvGrpSpPr/>
          <p:nvPr/>
        </p:nvGrpSpPr>
        <p:grpSpPr>
          <a:xfrm>
            <a:off x="713150" y="1090100"/>
            <a:ext cx="7717800" cy="114325"/>
            <a:chOff x="208025" y="3106700"/>
            <a:chExt cx="7717800" cy="114325"/>
          </a:xfrm>
        </p:grpSpPr>
        <p:sp>
          <p:nvSpPr>
            <p:cNvPr id="452" name="Google Shape;452;p55"/>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5"/>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4" name="Google Shape;454;p55"/>
          <p:cNvPicPr preferRelativeResize="0"/>
          <p:nvPr/>
        </p:nvPicPr>
        <p:blipFill>
          <a:blip r:embed="rId3">
            <a:alphaModFix/>
          </a:blip>
          <a:stretch>
            <a:fillRect/>
          </a:stretch>
        </p:blipFill>
        <p:spPr>
          <a:xfrm>
            <a:off x="732123" y="1966575"/>
            <a:ext cx="3330701" cy="2219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6"/>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hackathon</a:t>
            </a:r>
            <a:r>
              <a:rPr lang="en"/>
              <a:t> </a:t>
            </a:r>
            <a:r>
              <a:rPr lang="en">
                <a:solidFill>
                  <a:schemeClr val="lt1"/>
                </a:solidFill>
              </a:rPr>
              <a:t>diagram</a:t>
            </a:r>
            <a:endParaRPr>
              <a:solidFill>
                <a:schemeClr val="lt1"/>
              </a:solidFill>
            </a:endParaRPr>
          </a:p>
        </p:txBody>
      </p:sp>
      <p:grpSp>
        <p:nvGrpSpPr>
          <p:cNvPr id="460" name="Google Shape;460;p56"/>
          <p:cNvGrpSpPr/>
          <p:nvPr/>
        </p:nvGrpSpPr>
        <p:grpSpPr>
          <a:xfrm>
            <a:off x="713150" y="1090100"/>
            <a:ext cx="7717800" cy="114325"/>
            <a:chOff x="208025" y="3106700"/>
            <a:chExt cx="7717800" cy="114325"/>
          </a:xfrm>
        </p:grpSpPr>
        <p:sp>
          <p:nvSpPr>
            <p:cNvPr id="461" name="Google Shape;461;p56"/>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6"/>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56"/>
          <p:cNvSpPr txBox="1"/>
          <p:nvPr/>
        </p:nvSpPr>
        <p:spPr>
          <a:xfrm>
            <a:off x="3509100" y="1504262"/>
            <a:ext cx="21258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6"/>
                </a:solidFill>
                <a:latin typeface="Staatliches"/>
                <a:ea typeface="Staatliches"/>
                <a:cs typeface="Staatliches"/>
                <a:sym typeface="Staatliches"/>
              </a:rPr>
              <a:t>tEAMS</a:t>
            </a:r>
            <a:endParaRPr sz="2400">
              <a:solidFill>
                <a:schemeClr val="accent6"/>
              </a:solidFill>
              <a:latin typeface="Staatliches"/>
              <a:ea typeface="Staatliches"/>
              <a:cs typeface="Staatliches"/>
              <a:sym typeface="Staatliches"/>
            </a:endParaRPr>
          </a:p>
        </p:txBody>
      </p:sp>
      <p:sp>
        <p:nvSpPr>
          <p:cNvPr id="464" name="Google Shape;464;p56"/>
          <p:cNvSpPr txBox="1"/>
          <p:nvPr>
            <p:ph idx="4294967295" type="subTitle"/>
          </p:nvPr>
        </p:nvSpPr>
        <p:spPr>
          <a:xfrm>
            <a:off x="1717925" y="2606130"/>
            <a:ext cx="2125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65" name="Google Shape;465;p56"/>
          <p:cNvSpPr txBox="1"/>
          <p:nvPr>
            <p:ph idx="4294967295" type="title"/>
          </p:nvPr>
        </p:nvSpPr>
        <p:spPr>
          <a:xfrm>
            <a:off x="1717925" y="2322776"/>
            <a:ext cx="2125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Mercury</a:t>
            </a:r>
            <a:endParaRPr sz="2400"/>
          </a:p>
        </p:txBody>
      </p:sp>
      <p:sp>
        <p:nvSpPr>
          <p:cNvPr id="466" name="Google Shape;466;p56"/>
          <p:cNvSpPr txBox="1"/>
          <p:nvPr>
            <p:ph idx="4294967295" type="subTitle"/>
          </p:nvPr>
        </p:nvSpPr>
        <p:spPr>
          <a:xfrm>
            <a:off x="713100" y="3845822"/>
            <a:ext cx="2080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Moon is Earth’s only natural satellite</a:t>
            </a:r>
            <a:endParaRPr/>
          </a:p>
        </p:txBody>
      </p:sp>
      <p:sp>
        <p:nvSpPr>
          <p:cNvPr id="467" name="Google Shape;467;p56"/>
          <p:cNvSpPr txBox="1"/>
          <p:nvPr>
            <p:ph idx="4294967295" type="title"/>
          </p:nvPr>
        </p:nvSpPr>
        <p:spPr>
          <a:xfrm>
            <a:off x="713101" y="3547987"/>
            <a:ext cx="2080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Moon</a:t>
            </a:r>
            <a:endParaRPr sz="2400"/>
          </a:p>
        </p:txBody>
      </p:sp>
      <p:sp>
        <p:nvSpPr>
          <p:cNvPr id="468" name="Google Shape;468;p56"/>
          <p:cNvSpPr txBox="1"/>
          <p:nvPr>
            <p:ph idx="4294967295" type="subTitle"/>
          </p:nvPr>
        </p:nvSpPr>
        <p:spPr>
          <a:xfrm>
            <a:off x="5300273" y="2606130"/>
            <a:ext cx="2125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469" name="Google Shape;469;p56"/>
          <p:cNvSpPr txBox="1"/>
          <p:nvPr>
            <p:ph idx="4294967295" type="title"/>
          </p:nvPr>
        </p:nvSpPr>
        <p:spPr>
          <a:xfrm>
            <a:off x="5300275" y="2322776"/>
            <a:ext cx="2125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Mars</a:t>
            </a:r>
            <a:endParaRPr sz="2400"/>
          </a:p>
        </p:txBody>
      </p:sp>
      <p:sp>
        <p:nvSpPr>
          <p:cNvPr id="470" name="Google Shape;470;p56"/>
          <p:cNvSpPr txBox="1"/>
          <p:nvPr>
            <p:ph idx="4294967295" type="subTitle"/>
          </p:nvPr>
        </p:nvSpPr>
        <p:spPr>
          <a:xfrm>
            <a:off x="2596458" y="3845839"/>
            <a:ext cx="2080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doesn’t have a solid surface</a:t>
            </a:r>
            <a:endParaRPr/>
          </a:p>
        </p:txBody>
      </p:sp>
      <p:sp>
        <p:nvSpPr>
          <p:cNvPr id="471" name="Google Shape;471;p56"/>
          <p:cNvSpPr txBox="1"/>
          <p:nvPr>
            <p:ph idx="4294967295" type="title"/>
          </p:nvPr>
        </p:nvSpPr>
        <p:spPr>
          <a:xfrm>
            <a:off x="2596459" y="3547987"/>
            <a:ext cx="2080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Jupiter</a:t>
            </a:r>
            <a:endParaRPr sz="2400"/>
          </a:p>
        </p:txBody>
      </p:sp>
      <p:sp>
        <p:nvSpPr>
          <p:cNvPr id="472" name="Google Shape;472;p56"/>
          <p:cNvSpPr txBox="1"/>
          <p:nvPr>
            <p:ph idx="4294967295" type="subTitle"/>
          </p:nvPr>
        </p:nvSpPr>
        <p:spPr>
          <a:xfrm>
            <a:off x="4479817" y="3845839"/>
            <a:ext cx="2080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473" name="Google Shape;473;p56"/>
          <p:cNvSpPr txBox="1"/>
          <p:nvPr>
            <p:ph idx="4294967295" type="title"/>
          </p:nvPr>
        </p:nvSpPr>
        <p:spPr>
          <a:xfrm>
            <a:off x="4479818" y="3547987"/>
            <a:ext cx="2080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Saturn</a:t>
            </a:r>
            <a:endParaRPr sz="2400"/>
          </a:p>
        </p:txBody>
      </p:sp>
      <p:sp>
        <p:nvSpPr>
          <p:cNvPr id="474" name="Google Shape;474;p56"/>
          <p:cNvSpPr txBox="1"/>
          <p:nvPr>
            <p:ph idx="4294967295" type="subTitle"/>
          </p:nvPr>
        </p:nvSpPr>
        <p:spPr>
          <a:xfrm>
            <a:off x="6363175" y="3845837"/>
            <a:ext cx="2080800" cy="5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475" name="Google Shape;475;p56"/>
          <p:cNvSpPr txBox="1"/>
          <p:nvPr>
            <p:ph idx="4294967295" type="title"/>
          </p:nvPr>
        </p:nvSpPr>
        <p:spPr>
          <a:xfrm>
            <a:off x="6363177" y="3547987"/>
            <a:ext cx="2080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Neptune</a:t>
            </a:r>
            <a:endParaRPr sz="2400"/>
          </a:p>
        </p:txBody>
      </p:sp>
      <p:cxnSp>
        <p:nvCxnSpPr>
          <p:cNvPr id="476" name="Google Shape;476;p56"/>
          <p:cNvCxnSpPr>
            <a:stCxn id="463" idx="2"/>
            <a:endCxn id="469" idx="0"/>
          </p:cNvCxnSpPr>
          <p:nvPr/>
        </p:nvCxnSpPr>
        <p:spPr>
          <a:xfrm flipH="1" rot="-5400000">
            <a:off x="5258550" y="1217912"/>
            <a:ext cx="418200" cy="1791300"/>
          </a:xfrm>
          <a:prstGeom prst="bentConnector3">
            <a:avLst>
              <a:gd fmla="val 50014" name="adj1"/>
            </a:avLst>
          </a:prstGeom>
          <a:noFill/>
          <a:ln cap="flat" cmpd="sng" w="19050">
            <a:solidFill>
              <a:schemeClr val="accent6"/>
            </a:solidFill>
            <a:prstDash val="solid"/>
            <a:round/>
            <a:headEnd len="med" w="med" type="none"/>
            <a:tailEnd len="med" w="med" type="none"/>
          </a:ln>
        </p:spPr>
      </p:cxnSp>
      <p:cxnSp>
        <p:nvCxnSpPr>
          <p:cNvPr id="477" name="Google Shape;477;p56"/>
          <p:cNvCxnSpPr>
            <a:stCxn id="463" idx="2"/>
            <a:endCxn id="465" idx="0"/>
          </p:cNvCxnSpPr>
          <p:nvPr/>
        </p:nvCxnSpPr>
        <p:spPr>
          <a:xfrm rot="5400000">
            <a:off x="3467250" y="1217912"/>
            <a:ext cx="418200" cy="1791300"/>
          </a:xfrm>
          <a:prstGeom prst="bentConnector3">
            <a:avLst>
              <a:gd fmla="val 50014" name="adj1"/>
            </a:avLst>
          </a:prstGeom>
          <a:noFill/>
          <a:ln cap="flat" cmpd="sng" w="19050">
            <a:solidFill>
              <a:schemeClr val="accent6"/>
            </a:solidFill>
            <a:prstDash val="solid"/>
            <a:round/>
            <a:headEnd len="med" w="med" type="none"/>
            <a:tailEnd len="med" w="med" type="none"/>
          </a:ln>
        </p:spPr>
      </p:cxnSp>
      <p:cxnSp>
        <p:nvCxnSpPr>
          <p:cNvPr id="478" name="Google Shape;478;p56"/>
          <p:cNvCxnSpPr>
            <a:stCxn id="464" idx="2"/>
            <a:endCxn id="467" idx="0"/>
          </p:cNvCxnSpPr>
          <p:nvPr/>
        </p:nvCxnSpPr>
        <p:spPr>
          <a:xfrm rot="5400000">
            <a:off x="2058425" y="2825730"/>
            <a:ext cx="417600" cy="1027200"/>
          </a:xfrm>
          <a:prstGeom prst="bentConnector3">
            <a:avLst>
              <a:gd fmla="val 49983" name="adj1"/>
            </a:avLst>
          </a:prstGeom>
          <a:noFill/>
          <a:ln cap="flat" cmpd="sng" w="19050">
            <a:solidFill>
              <a:schemeClr val="accent6"/>
            </a:solidFill>
            <a:prstDash val="solid"/>
            <a:round/>
            <a:headEnd len="med" w="med" type="none"/>
            <a:tailEnd len="med" w="med" type="none"/>
          </a:ln>
        </p:spPr>
      </p:cxnSp>
      <p:cxnSp>
        <p:nvCxnSpPr>
          <p:cNvPr id="479" name="Google Shape;479;p56"/>
          <p:cNvCxnSpPr>
            <a:stCxn id="464" idx="2"/>
            <a:endCxn id="471" idx="0"/>
          </p:cNvCxnSpPr>
          <p:nvPr/>
        </p:nvCxnSpPr>
        <p:spPr>
          <a:xfrm flipH="1" rot="-5400000">
            <a:off x="2999975" y="2911380"/>
            <a:ext cx="417600" cy="855900"/>
          </a:xfrm>
          <a:prstGeom prst="bentConnector3">
            <a:avLst>
              <a:gd fmla="val 49983" name="adj1"/>
            </a:avLst>
          </a:prstGeom>
          <a:noFill/>
          <a:ln cap="flat" cmpd="sng" w="19050">
            <a:solidFill>
              <a:schemeClr val="accent6"/>
            </a:solidFill>
            <a:prstDash val="solid"/>
            <a:round/>
            <a:headEnd len="med" w="med" type="none"/>
            <a:tailEnd len="med" w="med" type="none"/>
          </a:ln>
        </p:spPr>
      </p:cxnSp>
      <p:cxnSp>
        <p:nvCxnSpPr>
          <p:cNvPr id="480" name="Google Shape;480;p56"/>
          <p:cNvCxnSpPr>
            <a:stCxn id="468" idx="2"/>
            <a:endCxn id="473" idx="0"/>
          </p:cNvCxnSpPr>
          <p:nvPr/>
        </p:nvCxnSpPr>
        <p:spPr>
          <a:xfrm rot="5400000">
            <a:off x="5732873" y="2917830"/>
            <a:ext cx="417600" cy="843000"/>
          </a:xfrm>
          <a:prstGeom prst="bentConnector3">
            <a:avLst>
              <a:gd fmla="val 49983" name="adj1"/>
            </a:avLst>
          </a:prstGeom>
          <a:noFill/>
          <a:ln cap="flat" cmpd="sng" w="19050">
            <a:solidFill>
              <a:schemeClr val="accent6"/>
            </a:solidFill>
            <a:prstDash val="solid"/>
            <a:round/>
            <a:headEnd len="med" w="med" type="none"/>
            <a:tailEnd len="med" w="med" type="none"/>
          </a:ln>
        </p:spPr>
      </p:cxnSp>
      <p:cxnSp>
        <p:nvCxnSpPr>
          <p:cNvPr id="481" name="Google Shape;481;p56"/>
          <p:cNvCxnSpPr>
            <a:stCxn id="468" idx="2"/>
            <a:endCxn id="475" idx="0"/>
          </p:cNvCxnSpPr>
          <p:nvPr/>
        </p:nvCxnSpPr>
        <p:spPr>
          <a:xfrm flipH="1" rot="-5400000">
            <a:off x="6674573" y="2819130"/>
            <a:ext cx="417600" cy="1040400"/>
          </a:xfrm>
          <a:prstGeom prst="bentConnector3">
            <a:avLst>
              <a:gd fmla="val 49983" name="adj1"/>
            </a:avLst>
          </a:prstGeom>
          <a:noFill/>
          <a:ln cap="flat" cmpd="sng" w="19050">
            <a:solidFill>
              <a:schemeClr val="accent6"/>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57"/>
          <p:cNvSpPr txBox="1"/>
          <p:nvPr>
            <p:ph type="title"/>
          </p:nvPr>
        </p:nvSpPr>
        <p:spPr>
          <a:xfrm>
            <a:off x="1285450" y="1470963"/>
            <a:ext cx="2451900" cy="640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 LITTLE </a:t>
            </a:r>
            <a:r>
              <a:rPr lang="en">
                <a:solidFill>
                  <a:schemeClr val="lt1"/>
                </a:solidFill>
              </a:rPr>
              <a:t>DEMO</a:t>
            </a:r>
            <a:endParaRPr>
              <a:solidFill>
                <a:schemeClr val="lt1"/>
              </a:solidFill>
            </a:endParaRPr>
          </a:p>
        </p:txBody>
      </p:sp>
      <p:sp>
        <p:nvSpPr>
          <p:cNvPr id="487" name="Google Shape;487;p57"/>
          <p:cNvSpPr txBox="1"/>
          <p:nvPr>
            <p:ph idx="1" type="subTitle"/>
          </p:nvPr>
        </p:nvSpPr>
        <p:spPr>
          <a:xfrm>
            <a:off x="1285450" y="2367288"/>
            <a:ext cx="2451900" cy="12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488" name="Google Shape;488;p57"/>
          <p:cNvGrpSpPr/>
          <p:nvPr/>
        </p:nvGrpSpPr>
        <p:grpSpPr>
          <a:xfrm>
            <a:off x="4436000" y="1230800"/>
            <a:ext cx="3727985" cy="2844516"/>
            <a:chOff x="4436000" y="1230800"/>
            <a:chExt cx="3727985" cy="2844516"/>
          </a:xfrm>
        </p:grpSpPr>
        <p:pic>
          <p:nvPicPr>
            <p:cNvPr id="489" name="Google Shape;489;p57"/>
            <p:cNvPicPr preferRelativeResize="0"/>
            <p:nvPr/>
          </p:nvPicPr>
          <p:blipFill>
            <a:blip r:embed="rId3">
              <a:alphaModFix/>
            </a:blip>
            <a:stretch>
              <a:fillRect/>
            </a:stretch>
          </p:blipFill>
          <p:spPr>
            <a:xfrm>
              <a:off x="4572000" y="1380675"/>
              <a:ext cx="3452774" cy="1942175"/>
            </a:xfrm>
            <a:prstGeom prst="rect">
              <a:avLst/>
            </a:prstGeom>
            <a:noFill/>
            <a:ln>
              <a:noFill/>
            </a:ln>
          </p:spPr>
        </p:pic>
        <p:sp>
          <p:nvSpPr>
            <p:cNvPr id="490" name="Google Shape;490;p57"/>
            <p:cNvSpPr/>
            <p:nvPr/>
          </p:nvSpPr>
          <p:spPr>
            <a:xfrm>
              <a:off x="4436000" y="1230800"/>
              <a:ext cx="3727985" cy="2844516"/>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7"/>
            <p:cNvSpPr/>
            <p:nvPr/>
          </p:nvSpPr>
          <p:spPr>
            <a:xfrm>
              <a:off x="6114011" y="2166201"/>
              <a:ext cx="371950" cy="371125"/>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57"/>
          <p:cNvGrpSpPr/>
          <p:nvPr/>
        </p:nvGrpSpPr>
        <p:grpSpPr>
          <a:xfrm>
            <a:off x="2045800" y="2172488"/>
            <a:ext cx="1602750" cy="114325"/>
            <a:chOff x="6323075" y="3106700"/>
            <a:chExt cx="1602750" cy="114325"/>
          </a:xfrm>
        </p:grpSpPr>
        <p:sp>
          <p:nvSpPr>
            <p:cNvPr id="493" name="Google Shape;493;p57"/>
            <p:cNvSpPr/>
            <p:nvPr/>
          </p:nvSpPr>
          <p:spPr>
            <a:xfrm>
              <a:off x="6323075" y="3106725"/>
              <a:ext cx="14286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7"/>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8"/>
          <p:cNvSpPr/>
          <p:nvPr/>
        </p:nvSpPr>
        <p:spPr>
          <a:xfrm>
            <a:off x="835800" y="2726725"/>
            <a:ext cx="340500" cy="340500"/>
          </a:xfrm>
          <a:prstGeom prst="ellipse">
            <a:avLst/>
          </a:prstGeom>
          <a:gradFill>
            <a:gsLst>
              <a:gs pos="0">
                <a:srgbClr val="FFFFFF"/>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8"/>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Software development </a:t>
            </a:r>
            <a:r>
              <a:rPr lang="en">
                <a:solidFill>
                  <a:schemeClr val="lt1"/>
                </a:solidFill>
              </a:rPr>
              <a:t>offices</a:t>
            </a:r>
            <a:endParaRPr>
              <a:solidFill>
                <a:schemeClr val="lt1"/>
              </a:solidFill>
            </a:endParaRPr>
          </a:p>
        </p:txBody>
      </p:sp>
      <p:sp>
        <p:nvSpPr>
          <p:cNvPr id="501" name="Google Shape;501;p58"/>
          <p:cNvSpPr/>
          <p:nvPr/>
        </p:nvSpPr>
        <p:spPr>
          <a:xfrm>
            <a:off x="1176432" y="1893737"/>
            <a:ext cx="22020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Work Sans"/>
                <a:ea typeface="Work Sans"/>
                <a:cs typeface="Work Sans"/>
                <a:sym typeface="Work Sans"/>
              </a:rPr>
              <a:t>Mercury is the closest planet to the Sun </a:t>
            </a:r>
            <a:endParaRPr>
              <a:solidFill>
                <a:schemeClr val="dk1"/>
              </a:solidFill>
              <a:latin typeface="Work Sans"/>
              <a:ea typeface="Work Sans"/>
              <a:cs typeface="Work Sans"/>
              <a:sym typeface="Work Sans"/>
            </a:endParaRPr>
          </a:p>
        </p:txBody>
      </p:sp>
      <p:sp>
        <p:nvSpPr>
          <p:cNvPr id="502" name="Google Shape;502;p58"/>
          <p:cNvSpPr/>
          <p:nvPr/>
        </p:nvSpPr>
        <p:spPr>
          <a:xfrm>
            <a:off x="1176432" y="3836661"/>
            <a:ext cx="22020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Work Sans"/>
                <a:ea typeface="Work Sans"/>
                <a:cs typeface="Work Sans"/>
                <a:sym typeface="Work Sans"/>
              </a:rPr>
              <a:t>It’</a:t>
            </a:r>
            <a:r>
              <a:rPr lang="en">
                <a:solidFill>
                  <a:schemeClr val="dk1"/>
                </a:solidFill>
                <a:latin typeface="Work Sans"/>
                <a:ea typeface="Work Sans"/>
                <a:cs typeface="Work Sans"/>
                <a:sym typeface="Work Sans"/>
              </a:rPr>
              <a:t>s the biggest planet in the Solar System</a:t>
            </a:r>
            <a:endParaRPr>
              <a:solidFill>
                <a:schemeClr val="dk1"/>
              </a:solidFill>
              <a:latin typeface="Work Sans"/>
              <a:ea typeface="Work Sans"/>
              <a:cs typeface="Work Sans"/>
              <a:sym typeface="Work Sans"/>
            </a:endParaRPr>
          </a:p>
        </p:txBody>
      </p:sp>
      <p:sp>
        <p:nvSpPr>
          <p:cNvPr id="503" name="Google Shape;503;p58"/>
          <p:cNvSpPr/>
          <p:nvPr/>
        </p:nvSpPr>
        <p:spPr>
          <a:xfrm>
            <a:off x="1176425" y="2865187"/>
            <a:ext cx="22020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lang="en">
                <a:solidFill>
                  <a:schemeClr val="dk1"/>
                </a:solidFill>
                <a:latin typeface="Work Sans"/>
                <a:ea typeface="Work Sans"/>
                <a:cs typeface="Work Sans"/>
                <a:sym typeface="Work Sans"/>
              </a:rPr>
              <a:t>Despite being red, Mars is a cold place</a:t>
            </a:r>
            <a:endParaRPr>
              <a:solidFill>
                <a:schemeClr val="dk1"/>
              </a:solidFill>
              <a:latin typeface="Work Sans"/>
              <a:ea typeface="Work Sans"/>
              <a:cs typeface="Work Sans"/>
              <a:sym typeface="Work Sans"/>
            </a:endParaRPr>
          </a:p>
        </p:txBody>
      </p:sp>
      <p:sp>
        <p:nvSpPr>
          <p:cNvPr id="504" name="Google Shape;504;p58"/>
          <p:cNvSpPr txBox="1"/>
          <p:nvPr/>
        </p:nvSpPr>
        <p:spPr>
          <a:xfrm>
            <a:off x="1176435" y="1548438"/>
            <a:ext cx="22020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Staatliches"/>
                <a:ea typeface="Staatliches"/>
                <a:cs typeface="Staatliches"/>
                <a:sym typeface="Staatliches"/>
              </a:rPr>
              <a:t>Mercury</a:t>
            </a:r>
            <a:endParaRPr sz="2400">
              <a:solidFill>
                <a:schemeClr val="dk1"/>
              </a:solidFill>
              <a:latin typeface="Staatliches"/>
              <a:ea typeface="Staatliches"/>
              <a:cs typeface="Staatliches"/>
              <a:sym typeface="Staatliches"/>
            </a:endParaRPr>
          </a:p>
        </p:txBody>
      </p:sp>
      <p:sp>
        <p:nvSpPr>
          <p:cNvPr id="505" name="Google Shape;505;p58"/>
          <p:cNvSpPr txBox="1"/>
          <p:nvPr/>
        </p:nvSpPr>
        <p:spPr>
          <a:xfrm>
            <a:off x="1176426" y="2519860"/>
            <a:ext cx="22020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Staatliches"/>
                <a:ea typeface="Staatliches"/>
                <a:cs typeface="Staatliches"/>
                <a:sym typeface="Staatliches"/>
              </a:rPr>
              <a:t>Mars</a:t>
            </a:r>
            <a:endParaRPr sz="2400">
              <a:solidFill>
                <a:schemeClr val="dk1"/>
              </a:solidFill>
              <a:latin typeface="Staatliches"/>
              <a:ea typeface="Staatliches"/>
              <a:cs typeface="Staatliches"/>
              <a:sym typeface="Staatliches"/>
            </a:endParaRPr>
          </a:p>
        </p:txBody>
      </p:sp>
      <p:sp>
        <p:nvSpPr>
          <p:cNvPr id="506" name="Google Shape;506;p58"/>
          <p:cNvSpPr txBox="1"/>
          <p:nvPr/>
        </p:nvSpPr>
        <p:spPr>
          <a:xfrm>
            <a:off x="1176435" y="3491337"/>
            <a:ext cx="22020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Staatliches"/>
                <a:ea typeface="Staatliches"/>
                <a:cs typeface="Staatliches"/>
                <a:sym typeface="Staatliches"/>
              </a:rPr>
              <a:t>Jupiter</a:t>
            </a:r>
            <a:endParaRPr sz="2400">
              <a:solidFill>
                <a:schemeClr val="dk1"/>
              </a:solidFill>
              <a:latin typeface="Staatliches"/>
              <a:ea typeface="Staatliches"/>
              <a:cs typeface="Staatliches"/>
              <a:sym typeface="Staatliches"/>
            </a:endParaRPr>
          </a:p>
        </p:txBody>
      </p:sp>
      <p:grpSp>
        <p:nvGrpSpPr>
          <p:cNvPr id="507" name="Google Shape;507;p58"/>
          <p:cNvGrpSpPr/>
          <p:nvPr/>
        </p:nvGrpSpPr>
        <p:grpSpPr>
          <a:xfrm>
            <a:off x="3501352" y="1678548"/>
            <a:ext cx="5058918" cy="2695070"/>
            <a:chOff x="233350" y="949250"/>
            <a:chExt cx="7137300" cy="3802300"/>
          </a:xfrm>
        </p:grpSpPr>
        <p:sp>
          <p:nvSpPr>
            <p:cNvPr id="508" name="Google Shape;508;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000000">
                <a:alpha val="6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58"/>
          <p:cNvSpPr/>
          <p:nvPr/>
        </p:nvSpPr>
        <p:spPr>
          <a:xfrm>
            <a:off x="835800" y="1782563"/>
            <a:ext cx="340500" cy="340500"/>
          </a:xfrm>
          <a:prstGeom prst="ellipse">
            <a:avLst/>
          </a:prstGeom>
          <a:gradFill>
            <a:gsLst>
              <a:gs pos="0">
                <a:schemeClr val="lt2"/>
              </a:gs>
              <a:gs pos="17000">
                <a:srgbClr val="00ADEE">
                  <a:alpha val="53725"/>
                </a:srgbClr>
              </a:gs>
              <a:gs pos="100000">
                <a:srgbClr val="00ADEE">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8"/>
          <p:cNvSpPr/>
          <p:nvPr/>
        </p:nvSpPr>
        <p:spPr>
          <a:xfrm>
            <a:off x="835800" y="3670912"/>
            <a:ext cx="340500" cy="340500"/>
          </a:xfrm>
          <a:prstGeom prst="ellipse">
            <a:avLst/>
          </a:prstGeom>
          <a:gradFill>
            <a:gsLst>
              <a:gs pos="0">
                <a:schemeClr val="lt1"/>
              </a:gs>
              <a:gs pos="24000">
                <a:srgbClr val="EB008B">
                  <a:alpha val="61960"/>
                </a:srgbClr>
              </a:gs>
              <a:gs pos="100000">
                <a:srgbClr val="EB008B">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8"/>
          <p:cNvSpPr/>
          <p:nvPr/>
        </p:nvSpPr>
        <p:spPr>
          <a:xfrm>
            <a:off x="5584225" y="2792088"/>
            <a:ext cx="340500" cy="340500"/>
          </a:xfrm>
          <a:prstGeom prst="ellipse">
            <a:avLst/>
          </a:prstGeom>
          <a:gradFill>
            <a:gsLst>
              <a:gs pos="0">
                <a:srgbClr val="FFFFFF"/>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8"/>
          <p:cNvSpPr/>
          <p:nvPr/>
        </p:nvSpPr>
        <p:spPr>
          <a:xfrm>
            <a:off x="4276200" y="2165338"/>
            <a:ext cx="340500" cy="340500"/>
          </a:xfrm>
          <a:prstGeom prst="ellipse">
            <a:avLst/>
          </a:prstGeom>
          <a:gradFill>
            <a:gsLst>
              <a:gs pos="0">
                <a:schemeClr val="lt2"/>
              </a:gs>
              <a:gs pos="17000">
                <a:srgbClr val="00ADEE">
                  <a:alpha val="53725"/>
                </a:srgbClr>
              </a:gs>
              <a:gs pos="100000">
                <a:srgbClr val="00ADEE">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8"/>
          <p:cNvSpPr/>
          <p:nvPr/>
        </p:nvSpPr>
        <p:spPr>
          <a:xfrm>
            <a:off x="4708275" y="3383488"/>
            <a:ext cx="340500" cy="340500"/>
          </a:xfrm>
          <a:prstGeom prst="ellipse">
            <a:avLst/>
          </a:prstGeom>
          <a:gradFill>
            <a:gsLst>
              <a:gs pos="0">
                <a:schemeClr val="lt1"/>
              </a:gs>
              <a:gs pos="24000">
                <a:srgbClr val="EB008B">
                  <a:alpha val="61960"/>
                </a:srgbClr>
              </a:gs>
              <a:gs pos="100000">
                <a:srgbClr val="EB008B">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58"/>
          <p:cNvGrpSpPr/>
          <p:nvPr/>
        </p:nvGrpSpPr>
        <p:grpSpPr>
          <a:xfrm>
            <a:off x="713150" y="1090100"/>
            <a:ext cx="7717800" cy="114325"/>
            <a:chOff x="208025" y="3106700"/>
            <a:chExt cx="7717800" cy="114325"/>
          </a:xfrm>
        </p:grpSpPr>
        <p:sp>
          <p:nvSpPr>
            <p:cNvPr id="565" name="Google Shape;565;p58"/>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8"/>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59"/>
          <p:cNvSpPr txBox="1"/>
          <p:nvPr>
            <p:ph type="title"/>
          </p:nvPr>
        </p:nvSpPr>
        <p:spPr>
          <a:xfrm>
            <a:off x="1214600" y="1666800"/>
            <a:ext cx="6714900" cy="189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lt1"/>
                </a:solidFill>
              </a:rPr>
              <a:t>words</a:t>
            </a:r>
            <a:endParaRPr>
              <a:solidFill>
                <a:schemeClr val="lt1"/>
              </a:solidFill>
            </a:endParaRPr>
          </a:p>
        </p:txBody>
      </p:sp>
      <p:grpSp>
        <p:nvGrpSpPr>
          <p:cNvPr id="572" name="Google Shape;572;p59"/>
          <p:cNvGrpSpPr/>
          <p:nvPr/>
        </p:nvGrpSpPr>
        <p:grpSpPr>
          <a:xfrm>
            <a:off x="1873000" y="3203800"/>
            <a:ext cx="5375175" cy="114300"/>
            <a:chOff x="2550650" y="3106700"/>
            <a:chExt cx="5375175" cy="114300"/>
          </a:xfrm>
        </p:grpSpPr>
        <p:sp>
          <p:nvSpPr>
            <p:cNvPr id="573" name="Google Shape;573;p59"/>
            <p:cNvSpPr/>
            <p:nvPr/>
          </p:nvSpPr>
          <p:spPr>
            <a:xfrm>
              <a:off x="2550650" y="3106700"/>
              <a:ext cx="52008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9"/>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60"/>
          <p:cNvSpPr txBox="1"/>
          <p:nvPr>
            <p:ph type="title"/>
          </p:nvPr>
        </p:nvSpPr>
        <p:spPr>
          <a:xfrm>
            <a:off x="720000" y="540000"/>
            <a:ext cx="77040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
            </a:r>
            <a:r>
              <a:rPr lang="en"/>
              <a:t>roject </a:t>
            </a:r>
            <a:r>
              <a:rPr lang="en">
                <a:solidFill>
                  <a:schemeClr val="lt1"/>
                </a:solidFill>
              </a:rPr>
              <a:t>stages</a:t>
            </a:r>
            <a:endParaRPr>
              <a:solidFill>
                <a:schemeClr val="lt1"/>
              </a:solidFill>
            </a:endParaRPr>
          </a:p>
        </p:txBody>
      </p:sp>
      <p:sp>
        <p:nvSpPr>
          <p:cNvPr id="580" name="Google Shape;580;p60"/>
          <p:cNvSpPr txBox="1"/>
          <p:nvPr>
            <p:ph idx="1" type="subTitle"/>
          </p:nvPr>
        </p:nvSpPr>
        <p:spPr>
          <a:xfrm>
            <a:off x="790625" y="2384250"/>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81" name="Google Shape;581;p60"/>
          <p:cNvSpPr txBox="1"/>
          <p:nvPr>
            <p:ph idx="2" type="subTitle"/>
          </p:nvPr>
        </p:nvSpPr>
        <p:spPr>
          <a:xfrm>
            <a:off x="3311521" y="2384250"/>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582" name="Google Shape;582;p60"/>
          <p:cNvSpPr txBox="1"/>
          <p:nvPr>
            <p:ph idx="3" type="subTitle"/>
          </p:nvPr>
        </p:nvSpPr>
        <p:spPr>
          <a:xfrm>
            <a:off x="5832418" y="2384250"/>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583" name="Google Shape;583;p60"/>
          <p:cNvSpPr txBox="1"/>
          <p:nvPr>
            <p:ph idx="4" type="subTitle"/>
          </p:nvPr>
        </p:nvSpPr>
        <p:spPr>
          <a:xfrm>
            <a:off x="790625" y="3773176"/>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a:t>
            </a:r>
            <a:r>
              <a:rPr lang="en"/>
              <a:t>s the biggest planet in the Solar System</a:t>
            </a:r>
            <a:endParaRPr/>
          </a:p>
        </p:txBody>
      </p:sp>
      <p:sp>
        <p:nvSpPr>
          <p:cNvPr id="584" name="Google Shape;584;p60"/>
          <p:cNvSpPr txBox="1"/>
          <p:nvPr>
            <p:ph idx="5" type="subTitle"/>
          </p:nvPr>
        </p:nvSpPr>
        <p:spPr>
          <a:xfrm>
            <a:off x="3311521" y="3773176"/>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and has several rings</a:t>
            </a:r>
            <a:endParaRPr/>
          </a:p>
        </p:txBody>
      </p:sp>
      <p:sp>
        <p:nvSpPr>
          <p:cNvPr id="585" name="Google Shape;585;p60"/>
          <p:cNvSpPr txBox="1"/>
          <p:nvPr>
            <p:ph idx="6" type="subTitle"/>
          </p:nvPr>
        </p:nvSpPr>
        <p:spPr>
          <a:xfrm>
            <a:off x="5832418" y="3773176"/>
            <a:ext cx="25209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a:t>
            </a:r>
            <a:r>
              <a:rPr lang="en"/>
              <a:t> the farthest planet from the Sun</a:t>
            </a:r>
            <a:endParaRPr/>
          </a:p>
        </p:txBody>
      </p:sp>
      <p:sp>
        <p:nvSpPr>
          <p:cNvPr id="586" name="Google Shape;586;p60"/>
          <p:cNvSpPr txBox="1"/>
          <p:nvPr>
            <p:ph idx="7" type="subTitle"/>
          </p:nvPr>
        </p:nvSpPr>
        <p:spPr>
          <a:xfrm>
            <a:off x="790625" y="1991450"/>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1</a:t>
            </a:r>
            <a:endParaRPr/>
          </a:p>
        </p:txBody>
      </p:sp>
      <p:sp>
        <p:nvSpPr>
          <p:cNvPr id="587" name="Google Shape;587;p60"/>
          <p:cNvSpPr txBox="1"/>
          <p:nvPr>
            <p:ph idx="8" type="subTitle"/>
          </p:nvPr>
        </p:nvSpPr>
        <p:spPr>
          <a:xfrm>
            <a:off x="3311527" y="1991450"/>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2</a:t>
            </a:r>
            <a:endParaRPr/>
          </a:p>
        </p:txBody>
      </p:sp>
      <p:sp>
        <p:nvSpPr>
          <p:cNvPr id="588" name="Google Shape;588;p60"/>
          <p:cNvSpPr txBox="1"/>
          <p:nvPr>
            <p:ph idx="9" type="subTitle"/>
          </p:nvPr>
        </p:nvSpPr>
        <p:spPr>
          <a:xfrm>
            <a:off x="5832445" y="1991450"/>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3</a:t>
            </a:r>
            <a:endParaRPr/>
          </a:p>
        </p:txBody>
      </p:sp>
      <p:sp>
        <p:nvSpPr>
          <p:cNvPr id="589" name="Google Shape;589;p60"/>
          <p:cNvSpPr txBox="1"/>
          <p:nvPr>
            <p:ph idx="13" type="subTitle"/>
          </p:nvPr>
        </p:nvSpPr>
        <p:spPr>
          <a:xfrm>
            <a:off x="790625" y="3375722"/>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4</a:t>
            </a:r>
            <a:endParaRPr/>
          </a:p>
        </p:txBody>
      </p:sp>
      <p:sp>
        <p:nvSpPr>
          <p:cNvPr id="590" name="Google Shape;590;p60"/>
          <p:cNvSpPr txBox="1"/>
          <p:nvPr>
            <p:ph idx="14" type="subTitle"/>
          </p:nvPr>
        </p:nvSpPr>
        <p:spPr>
          <a:xfrm>
            <a:off x="3311527" y="3375722"/>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5</a:t>
            </a:r>
            <a:endParaRPr/>
          </a:p>
        </p:txBody>
      </p:sp>
      <p:sp>
        <p:nvSpPr>
          <p:cNvPr id="591" name="Google Shape;591;p60"/>
          <p:cNvSpPr txBox="1"/>
          <p:nvPr>
            <p:ph idx="15" type="subTitle"/>
          </p:nvPr>
        </p:nvSpPr>
        <p:spPr>
          <a:xfrm>
            <a:off x="5832445" y="3375722"/>
            <a:ext cx="2520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STAGE 6</a:t>
            </a:r>
            <a:endParaRPr/>
          </a:p>
        </p:txBody>
      </p:sp>
      <p:grpSp>
        <p:nvGrpSpPr>
          <p:cNvPr id="592" name="Google Shape;592;p60"/>
          <p:cNvGrpSpPr/>
          <p:nvPr/>
        </p:nvGrpSpPr>
        <p:grpSpPr>
          <a:xfrm>
            <a:off x="713150" y="1090100"/>
            <a:ext cx="7717800" cy="114325"/>
            <a:chOff x="208025" y="3106700"/>
            <a:chExt cx="7717800" cy="114325"/>
          </a:xfrm>
        </p:grpSpPr>
        <p:sp>
          <p:nvSpPr>
            <p:cNvPr id="593" name="Google Shape;593;p60"/>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0"/>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61"/>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a:t>
            </a:r>
            <a:r>
              <a:rPr lang="en">
                <a:solidFill>
                  <a:schemeClr val="lt1"/>
                </a:solidFill>
              </a:rPr>
              <a:t>timeline</a:t>
            </a:r>
            <a:endParaRPr>
              <a:solidFill>
                <a:schemeClr val="lt1"/>
              </a:solidFill>
            </a:endParaRPr>
          </a:p>
        </p:txBody>
      </p:sp>
      <p:sp>
        <p:nvSpPr>
          <p:cNvPr id="600" name="Google Shape;600;p61"/>
          <p:cNvSpPr txBox="1"/>
          <p:nvPr/>
        </p:nvSpPr>
        <p:spPr>
          <a:xfrm>
            <a:off x="726800" y="3345125"/>
            <a:ext cx="1680600" cy="429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jupiter</a:t>
            </a:r>
            <a:endParaRPr sz="2400">
              <a:solidFill>
                <a:schemeClr val="dk1"/>
              </a:solidFill>
              <a:latin typeface="Staatliches"/>
              <a:ea typeface="Staatliches"/>
              <a:cs typeface="Staatliches"/>
              <a:sym typeface="Staatliches"/>
            </a:endParaRPr>
          </a:p>
        </p:txBody>
      </p:sp>
      <p:sp>
        <p:nvSpPr>
          <p:cNvPr id="601" name="Google Shape;601;p61"/>
          <p:cNvSpPr txBox="1"/>
          <p:nvPr/>
        </p:nvSpPr>
        <p:spPr>
          <a:xfrm>
            <a:off x="726825" y="3774725"/>
            <a:ext cx="1680600" cy="840900"/>
          </a:xfrm>
          <a:prstGeom prst="rect">
            <a:avLst/>
          </a:prstGeom>
          <a:solidFill>
            <a:srgbClr val="000000">
              <a:alpha val="6759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Jupiter is</a:t>
            </a:r>
            <a:r>
              <a:rPr lang="en">
                <a:solidFill>
                  <a:schemeClr val="dk1"/>
                </a:solidFill>
                <a:latin typeface="Work Sans"/>
                <a:ea typeface="Work Sans"/>
                <a:cs typeface="Work Sans"/>
                <a:sym typeface="Work Sans"/>
              </a:rPr>
              <a:t> the biggest planet in the Solar System</a:t>
            </a:r>
            <a:endParaRPr>
              <a:solidFill>
                <a:schemeClr val="dk1"/>
              </a:solidFill>
              <a:latin typeface="Work Sans"/>
              <a:ea typeface="Work Sans"/>
              <a:cs typeface="Work Sans"/>
              <a:sym typeface="Work Sans"/>
            </a:endParaRPr>
          </a:p>
        </p:txBody>
      </p:sp>
      <p:sp>
        <p:nvSpPr>
          <p:cNvPr id="602" name="Google Shape;602;p61"/>
          <p:cNvSpPr txBox="1"/>
          <p:nvPr/>
        </p:nvSpPr>
        <p:spPr>
          <a:xfrm>
            <a:off x="2734625" y="1868125"/>
            <a:ext cx="1680600" cy="429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Saturn</a:t>
            </a:r>
            <a:endParaRPr sz="2400">
              <a:solidFill>
                <a:schemeClr val="dk1"/>
              </a:solidFill>
              <a:latin typeface="Staatliches"/>
              <a:ea typeface="Staatliches"/>
              <a:cs typeface="Staatliches"/>
              <a:sym typeface="Staatliches"/>
            </a:endParaRPr>
          </a:p>
        </p:txBody>
      </p:sp>
      <p:sp>
        <p:nvSpPr>
          <p:cNvPr id="603" name="Google Shape;603;p61"/>
          <p:cNvSpPr txBox="1"/>
          <p:nvPr/>
        </p:nvSpPr>
        <p:spPr>
          <a:xfrm>
            <a:off x="2734625" y="2297725"/>
            <a:ext cx="1680600" cy="840900"/>
          </a:xfrm>
          <a:prstGeom prst="rect">
            <a:avLst/>
          </a:prstGeom>
          <a:solidFill>
            <a:srgbClr val="000000">
              <a:alpha val="6759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Saturn was named after a Roman god</a:t>
            </a:r>
            <a:endParaRPr>
              <a:solidFill>
                <a:schemeClr val="dk1"/>
              </a:solidFill>
              <a:latin typeface="Work Sans"/>
              <a:ea typeface="Work Sans"/>
              <a:cs typeface="Work Sans"/>
              <a:sym typeface="Work Sans"/>
            </a:endParaRPr>
          </a:p>
        </p:txBody>
      </p:sp>
      <p:sp>
        <p:nvSpPr>
          <p:cNvPr id="604" name="Google Shape;604;p61"/>
          <p:cNvSpPr txBox="1"/>
          <p:nvPr/>
        </p:nvSpPr>
        <p:spPr>
          <a:xfrm>
            <a:off x="6750200" y="2297725"/>
            <a:ext cx="1680600" cy="840900"/>
          </a:xfrm>
          <a:prstGeom prst="rect">
            <a:avLst/>
          </a:prstGeom>
          <a:solidFill>
            <a:srgbClr val="000000">
              <a:alpha val="6759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Mercury is the closest planet to the Sun</a:t>
            </a:r>
            <a:endParaRPr>
              <a:solidFill>
                <a:schemeClr val="dk1"/>
              </a:solidFill>
              <a:latin typeface="Work Sans"/>
              <a:ea typeface="Work Sans"/>
              <a:cs typeface="Work Sans"/>
              <a:sym typeface="Work Sans"/>
            </a:endParaRPr>
          </a:p>
        </p:txBody>
      </p:sp>
      <p:sp>
        <p:nvSpPr>
          <p:cNvPr id="605" name="Google Shape;605;p61"/>
          <p:cNvSpPr txBox="1"/>
          <p:nvPr/>
        </p:nvSpPr>
        <p:spPr>
          <a:xfrm>
            <a:off x="6750239" y="1868125"/>
            <a:ext cx="1680600" cy="429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Mercury</a:t>
            </a:r>
            <a:endParaRPr sz="2400">
              <a:solidFill>
                <a:schemeClr val="dk1"/>
              </a:solidFill>
              <a:latin typeface="Staatliches"/>
              <a:ea typeface="Staatliches"/>
              <a:cs typeface="Staatliches"/>
              <a:sym typeface="Staatliches"/>
            </a:endParaRPr>
          </a:p>
        </p:txBody>
      </p:sp>
      <p:sp>
        <p:nvSpPr>
          <p:cNvPr id="606" name="Google Shape;606;p61"/>
          <p:cNvSpPr txBox="1"/>
          <p:nvPr/>
        </p:nvSpPr>
        <p:spPr>
          <a:xfrm>
            <a:off x="4742443" y="3345125"/>
            <a:ext cx="1680600" cy="429600"/>
          </a:xfrm>
          <a:prstGeom prst="rect">
            <a:avLst/>
          </a:prstGeom>
          <a:solidFill>
            <a:srgbClr val="000000">
              <a:alpha val="67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Mars</a:t>
            </a:r>
            <a:endParaRPr sz="2400">
              <a:solidFill>
                <a:schemeClr val="dk1"/>
              </a:solidFill>
              <a:latin typeface="Staatliches"/>
              <a:ea typeface="Staatliches"/>
              <a:cs typeface="Staatliches"/>
              <a:sym typeface="Staatliches"/>
            </a:endParaRPr>
          </a:p>
        </p:txBody>
      </p:sp>
      <p:sp>
        <p:nvSpPr>
          <p:cNvPr id="607" name="Google Shape;607;p61"/>
          <p:cNvSpPr txBox="1"/>
          <p:nvPr/>
        </p:nvSpPr>
        <p:spPr>
          <a:xfrm>
            <a:off x="4742401" y="3774725"/>
            <a:ext cx="1680600" cy="840900"/>
          </a:xfrm>
          <a:prstGeom prst="rect">
            <a:avLst/>
          </a:prstGeom>
          <a:solidFill>
            <a:srgbClr val="000000">
              <a:alpha val="67590"/>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Despite being red, Mars is a cold place</a:t>
            </a:r>
            <a:endParaRPr>
              <a:solidFill>
                <a:schemeClr val="dk1"/>
              </a:solidFill>
              <a:latin typeface="Work Sans"/>
              <a:ea typeface="Work Sans"/>
              <a:cs typeface="Work Sans"/>
              <a:sym typeface="Work Sans"/>
            </a:endParaRPr>
          </a:p>
        </p:txBody>
      </p:sp>
      <p:grpSp>
        <p:nvGrpSpPr>
          <p:cNvPr id="608" name="Google Shape;608;p61"/>
          <p:cNvGrpSpPr/>
          <p:nvPr/>
        </p:nvGrpSpPr>
        <p:grpSpPr>
          <a:xfrm>
            <a:off x="713150" y="1090100"/>
            <a:ext cx="7717800" cy="114325"/>
            <a:chOff x="208025" y="3106700"/>
            <a:chExt cx="7717800" cy="114325"/>
          </a:xfrm>
        </p:grpSpPr>
        <p:sp>
          <p:nvSpPr>
            <p:cNvPr id="609" name="Google Shape;609;p61"/>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1"/>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1" name="Google Shape;611;p61"/>
          <p:cNvCxnSpPr>
            <a:stCxn id="612" idx="0"/>
            <a:endCxn id="602" idx="1"/>
          </p:cNvCxnSpPr>
          <p:nvPr/>
        </p:nvCxnSpPr>
        <p:spPr>
          <a:xfrm rot="-5400000">
            <a:off x="1733900" y="1916038"/>
            <a:ext cx="834000" cy="1167600"/>
          </a:xfrm>
          <a:prstGeom prst="bentConnector2">
            <a:avLst/>
          </a:prstGeom>
          <a:noFill/>
          <a:ln cap="flat" cmpd="sng" w="19050">
            <a:solidFill>
              <a:schemeClr val="dk1"/>
            </a:solidFill>
            <a:prstDash val="solid"/>
            <a:round/>
            <a:headEnd len="med" w="med" type="none"/>
            <a:tailEnd len="med" w="med" type="oval"/>
          </a:ln>
        </p:spPr>
      </p:cxnSp>
      <p:cxnSp>
        <p:nvCxnSpPr>
          <p:cNvPr id="613" name="Google Shape;613;p61"/>
          <p:cNvCxnSpPr>
            <a:stCxn id="603" idx="2"/>
            <a:endCxn id="606" idx="1"/>
          </p:cNvCxnSpPr>
          <p:nvPr/>
        </p:nvCxnSpPr>
        <p:spPr>
          <a:xfrm flipH="1" rot="-5400000">
            <a:off x="3948125" y="2765425"/>
            <a:ext cx="421200" cy="1167600"/>
          </a:xfrm>
          <a:prstGeom prst="bentConnector2">
            <a:avLst/>
          </a:prstGeom>
          <a:noFill/>
          <a:ln cap="flat" cmpd="sng" w="19050">
            <a:solidFill>
              <a:schemeClr val="dk1"/>
            </a:solidFill>
            <a:prstDash val="solid"/>
            <a:round/>
            <a:headEnd len="med" w="med" type="none"/>
            <a:tailEnd len="med" w="med" type="oval"/>
          </a:ln>
        </p:spPr>
      </p:cxnSp>
      <p:cxnSp>
        <p:nvCxnSpPr>
          <p:cNvPr id="614" name="Google Shape;614;p61"/>
          <p:cNvCxnSpPr>
            <a:stCxn id="615" idx="0"/>
            <a:endCxn id="605" idx="1"/>
          </p:cNvCxnSpPr>
          <p:nvPr/>
        </p:nvCxnSpPr>
        <p:spPr>
          <a:xfrm rot="-5400000">
            <a:off x="5749513" y="1916050"/>
            <a:ext cx="834000" cy="1167600"/>
          </a:xfrm>
          <a:prstGeom prst="bentConnector2">
            <a:avLst/>
          </a:prstGeom>
          <a:noFill/>
          <a:ln cap="flat" cmpd="sng" w="19050">
            <a:solidFill>
              <a:schemeClr val="dk1"/>
            </a:solidFill>
            <a:prstDash val="solid"/>
            <a:round/>
            <a:headEnd len="med" w="med" type="none"/>
            <a:tailEnd len="med" w="med" type="oval"/>
          </a:ln>
        </p:spPr>
      </p:cxnSp>
      <p:sp>
        <p:nvSpPr>
          <p:cNvPr id="612" name="Google Shape;612;p61"/>
          <p:cNvSpPr txBox="1"/>
          <p:nvPr/>
        </p:nvSpPr>
        <p:spPr>
          <a:xfrm>
            <a:off x="726800" y="2916838"/>
            <a:ext cx="1680600" cy="42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Staatliches"/>
                <a:ea typeface="Staatliches"/>
                <a:cs typeface="Staatliches"/>
                <a:sym typeface="Staatliches"/>
              </a:rPr>
              <a:t>01</a:t>
            </a:r>
            <a:endParaRPr sz="2400">
              <a:solidFill>
                <a:schemeClr val="dk2"/>
              </a:solidFill>
              <a:latin typeface="Staatliches"/>
              <a:ea typeface="Staatliches"/>
              <a:cs typeface="Staatliches"/>
              <a:sym typeface="Staatliches"/>
            </a:endParaRPr>
          </a:p>
        </p:txBody>
      </p:sp>
      <p:sp>
        <p:nvSpPr>
          <p:cNvPr id="616" name="Google Shape;616;p61"/>
          <p:cNvSpPr txBox="1"/>
          <p:nvPr/>
        </p:nvSpPr>
        <p:spPr>
          <a:xfrm>
            <a:off x="2734625" y="1435775"/>
            <a:ext cx="1680600" cy="42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Staatliches"/>
                <a:ea typeface="Staatliches"/>
                <a:cs typeface="Staatliches"/>
                <a:sym typeface="Staatliches"/>
              </a:rPr>
              <a:t>02</a:t>
            </a:r>
            <a:endParaRPr sz="2400">
              <a:solidFill>
                <a:schemeClr val="dk2"/>
              </a:solidFill>
              <a:latin typeface="Staatliches"/>
              <a:ea typeface="Staatliches"/>
              <a:cs typeface="Staatliches"/>
              <a:sym typeface="Staatliches"/>
            </a:endParaRPr>
          </a:p>
        </p:txBody>
      </p:sp>
      <p:sp>
        <p:nvSpPr>
          <p:cNvPr id="617" name="Google Shape;617;p61"/>
          <p:cNvSpPr txBox="1"/>
          <p:nvPr/>
        </p:nvSpPr>
        <p:spPr>
          <a:xfrm>
            <a:off x="6750200" y="1435775"/>
            <a:ext cx="1680600" cy="42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Staatliches"/>
                <a:ea typeface="Staatliches"/>
                <a:cs typeface="Staatliches"/>
                <a:sym typeface="Staatliches"/>
              </a:rPr>
              <a:t>04</a:t>
            </a:r>
            <a:endParaRPr sz="2400">
              <a:solidFill>
                <a:schemeClr val="dk2"/>
              </a:solidFill>
              <a:latin typeface="Staatliches"/>
              <a:ea typeface="Staatliches"/>
              <a:cs typeface="Staatliches"/>
              <a:sym typeface="Staatliches"/>
            </a:endParaRPr>
          </a:p>
        </p:txBody>
      </p:sp>
      <p:sp>
        <p:nvSpPr>
          <p:cNvPr id="615" name="Google Shape;615;p61"/>
          <p:cNvSpPr txBox="1"/>
          <p:nvPr/>
        </p:nvSpPr>
        <p:spPr>
          <a:xfrm>
            <a:off x="4742413" y="2916850"/>
            <a:ext cx="1680600" cy="42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Staatliches"/>
                <a:ea typeface="Staatliches"/>
                <a:cs typeface="Staatliches"/>
                <a:sym typeface="Staatliches"/>
              </a:rPr>
              <a:t>03</a:t>
            </a:r>
            <a:endParaRPr sz="2400">
              <a:solidFill>
                <a:schemeClr val="dk2"/>
              </a:solidFill>
              <a:latin typeface="Staatliches"/>
              <a:ea typeface="Staatliches"/>
              <a:cs typeface="Staatliches"/>
              <a:sym typeface="Staatliche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62"/>
          <p:cNvSpPr txBox="1"/>
          <p:nvPr>
            <p:ph type="title"/>
          </p:nvPr>
        </p:nvSpPr>
        <p:spPr>
          <a:xfrm flipH="1">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solidFill>
                  <a:schemeClr val="lt1"/>
                </a:solidFill>
              </a:rPr>
              <a:t>partners</a:t>
            </a:r>
            <a:endParaRPr>
              <a:solidFill>
                <a:schemeClr val="lt1"/>
              </a:solidFill>
            </a:endParaRPr>
          </a:p>
        </p:txBody>
      </p:sp>
      <p:sp>
        <p:nvSpPr>
          <p:cNvPr id="623" name="Google Shape;623;p62"/>
          <p:cNvSpPr txBox="1"/>
          <p:nvPr>
            <p:ph idx="1" type="subTitle"/>
          </p:nvPr>
        </p:nvSpPr>
        <p:spPr>
          <a:xfrm>
            <a:off x="2583800" y="2885198"/>
            <a:ext cx="3976500" cy="5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624" name="Google Shape;624;p62"/>
          <p:cNvSpPr txBox="1"/>
          <p:nvPr>
            <p:ph idx="2" type="subTitle"/>
          </p:nvPr>
        </p:nvSpPr>
        <p:spPr>
          <a:xfrm>
            <a:off x="2583763" y="1909435"/>
            <a:ext cx="3976500" cy="5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r>
              <a:rPr lang="en"/>
              <a:t> is full of iron oxide dust, which gives the planet its reddish cast</a:t>
            </a:r>
            <a:endParaRPr/>
          </a:p>
        </p:txBody>
      </p:sp>
      <p:sp>
        <p:nvSpPr>
          <p:cNvPr id="625" name="Google Shape;625;p62"/>
          <p:cNvSpPr txBox="1"/>
          <p:nvPr>
            <p:ph idx="3" type="subTitle"/>
          </p:nvPr>
        </p:nvSpPr>
        <p:spPr>
          <a:xfrm>
            <a:off x="2583738" y="3832449"/>
            <a:ext cx="3976500" cy="5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26" name="Google Shape;626;p62"/>
          <p:cNvSpPr txBox="1"/>
          <p:nvPr>
            <p:ph idx="4" type="subTitle"/>
          </p:nvPr>
        </p:nvSpPr>
        <p:spPr>
          <a:xfrm>
            <a:off x="2583790" y="2466942"/>
            <a:ext cx="39765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27" name="Google Shape;627;p62"/>
          <p:cNvSpPr txBox="1"/>
          <p:nvPr>
            <p:ph idx="5" type="subTitle"/>
          </p:nvPr>
        </p:nvSpPr>
        <p:spPr>
          <a:xfrm>
            <a:off x="2583743" y="3414196"/>
            <a:ext cx="39765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28" name="Google Shape;628;p62"/>
          <p:cNvSpPr txBox="1"/>
          <p:nvPr>
            <p:ph idx="6" type="subTitle"/>
          </p:nvPr>
        </p:nvSpPr>
        <p:spPr>
          <a:xfrm>
            <a:off x="2583757" y="1491176"/>
            <a:ext cx="39765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629" name="Google Shape;629;p62"/>
          <p:cNvGrpSpPr/>
          <p:nvPr/>
        </p:nvGrpSpPr>
        <p:grpSpPr>
          <a:xfrm>
            <a:off x="713150" y="1090100"/>
            <a:ext cx="7717800" cy="114325"/>
            <a:chOff x="208025" y="3106700"/>
            <a:chExt cx="7717800" cy="114325"/>
          </a:xfrm>
        </p:grpSpPr>
        <p:sp>
          <p:nvSpPr>
            <p:cNvPr id="630" name="Google Shape;630;p62"/>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2"/>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63"/>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solidFill>
                  <a:schemeClr val="lt1"/>
                </a:solidFill>
              </a:rPr>
              <a:t>team</a:t>
            </a:r>
            <a:endParaRPr>
              <a:solidFill>
                <a:schemeClr val="lt1"/>
              </a:solidFill>
            </a:endParaRPr>
          </a:p>
        </p:txBody>
      </p:sp>
      <p:sp>
        <p:nvSpPr>
          <p:cNvPr id="637" name="Google Shape;637;p63"/>
          <p:cNvSpPr txBox="1"/>
          <p:nvPr>
            <p:ph idx="1" type="subTitle"/>
          </p:nvPr>
        </p:nvSpPr>
        <p:spPr>
          <a:xfrm>
            <a:off x="720000" y="3438606"/>
            <a:ext cx="2141100" cy="69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a:p>
        </p:txBody>
      </p:sp>
      <p:sp>
        <p:nvSpPr>
          <p:cNvPr id="638" name="Google Shape;638;p63"/>
          <p:cNvSpPr txBox="1"/>
          <p:nvPr>
            <p:ph idx="2" type="subTitle"/>
          </p:nvPr>
        </p:nvSpPr>
        <p:spPr>
          <a:xfrm>
            <a:off x="6282775" y="3438606"/>
            <a:ext cx="2141100" cy="6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replace the image on the screen with your own</a:t>
            </a:r>
            <a:endParaRPr/>
          </a:p>
        </p:txBody>
      </p:sp>
      <p:sp>
        <p:nvSpPr>
          <p:cNvPr id="639" name="Google Shape;639;p63"/>
          <p:cNvSpPr txBox="1"/>
          <p:nvPr>
            <p:ph idx="3" type="subTitle"/>
          </p:nvPr>
        </p:nvSpPr>
        <p:spPr>
          <a:xfrm>
            <a:off x="720000" y="3043000"/>
            <a:ext cx="2141100" cy="47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Elena James</a:t>
            </a:r>
            <a:endParaRPr/>
          </a:p>
        </p:txBody>
      </p:sp>
      <p:sp>
        <p:nvSpPr>
          <p:cNvPr id="640" name="Google Shape;640;p63"/>
          <p:cNvSpPr txBox="1"/>
          <p:nvPr>
            <p:ph idx="4" type="subTitle"/>
          </p:nvPr>
        </p:nvSpPr>
        <p:spPr>
          <a:xfrm>
            <a:off x="6282775" y="3043000"/>
            <a:ext cx="21411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John Doe</a:t>
            </a:r>
            <a:endParaRPr/>
          </a:p>
        </p:txBody>
      </p:sp>
      <p:pic>
        <p:nvPicPr>
          <p:cNvPr id="641" name="Google Shape;641;p63"/>
          <p:cNvPicPr preferRelativeResize="0"/>
          <p:nvPr/>
        </p:nvPicPr>
        <p:blipFill rotWithShape="1">
          <a:blip r:embed="rId3">
            <a:alphaModFix/>
          </a:blip>
          <a:srcRect b="8904" l="37163" r="30044" t="21963"/>
          <a:stretch/>
        </p:blipFill>
        <p:spPr>
          <a:xfrm>
            <a:off x="3020063" y="2048300"/>
            <a:ext cx="1485200" cy="2088999"/>
          </a:xfrm>
          <a:prstGeom prst="rect">
            <a:avLst/>
          </a:prstGeom>
          <a:noFill/>
          <a:ln>
            <a:noFill/>
          </a:ln>
        </p:spPr>
      </p:pic>
      <p:pic>
        <p:nvPicPr>
          <p:cNvPr id="642" name="Google Shape;642;p63"/>
          <p:cNvPicPr preferRelativeResize="0"/>
          <p:nvPr/>
        </p:nvPicPr>
        <p:blipFill rotWithShape="1">
          <a:blip r:embed="rId4">
            <a:alphaModFix/>
          </a:blip>
          <a:srcRect b="0" l="31983" r="24250" t="7723"/>
          <a:stretch/>
        </p:blipFill>
        <p:spPr>
          <a:xfrm>
            <a:off x="4638620" y="2048300"/>
            <a:ext cx="1485181" cy="2088999"/>
          </a:xfrm>
          <a:prstGeom prst="rect">
            <a:avLst/>
          </a:prstGeom>
          <a:noFill/>
          <a:ln>
            <a:noFill/>
          </a:ln>
        </p:spPr>
      </p:pic>
      <p:grpSp>
        <p:nvGrpSpPr>
          <p:cNvPr id="643" name="Google Shape;643;p63"/>
          <p:cNvGrpSpPr/>
          <p:nvPr/>
        </p:nvGrpSpPr>
        <p:grpSpPr>
          <a:xfrm>
            <a:off x="713150" y="1090100"/>
            <a:ext cx="7717800" cy="114325"/>
            <a:chOff x="208025" y="3106700"/>
            <a:chExt cx="7717800" cy="114325"/>
          </a:xfrm>
        </p:grpSpPr>
        <p:sp>
          <p:nvSpPr>
            <p:cNvPr id="644" name="Google Shape;644;p63"/>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3"/>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64"/>
          <p:cNvSpPr txBox="1"/>
          <p:nvPr>
            <p:ph idx="1" type="subTitle"/>
          </p:nvPr>
        </p:nvSpPr>
        <p:spPr>
          <a:xfrm>
            <a:off x="2642825" y="1883513"/>
            <a:ext cx="3852000" cy="107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addyouremail@freepik.com</a:t>
            </a:r>
            <a:endParaRPr/>
          </a:p>
          <a:p>
            <a:pPr indent="0" lvl="0" marL="0" rtl="0" algn="ctr">
              <a:spcBef>
                <a:spcPts val="0"/>
              </a:spcBef>
              <a:spcAft>
                <a:spcPts val="0"/>
              </a:spcAft>
              <a:buClr>
                <a:schemeClr val="dk1"/>
              </a:buClr>
              <a:buSzPts val="1100"/>
              <a:buFont typeface="Arial"/>
              <a:buNone/>
            </a:pPr>
            <a:r>
              <a:rPr lang="en"/>
              <a:t>+91 620 421 838</a:t>
            </a:r>
            <a:endParaRPr/>
          </a:p>
          <a:p>
            <a:pPr indent="0" lvl="0" marL="0" rtl="0" algn="ctr">
              <a:spcBef>
                <a:spcPts val="0"/>
              </a:spcBef>
              <a:spcAft>
                <a:spcPts val="0"/>
              </a:spcAft>
              <a:buNone/>
            </a:pPr>
            <a:r>
              <a:rPr b="1" lang="en"/>
              <a:t>yourwebsite.com</a:t>
            </a:r>
            <a:endParaRPr/>
          </a:p>
        </p:txBody>
      </p:sp>
      <p:sp>
        <p:nvSpPr>
          <p:cNvPr id="651" name="Google Shape;651;p64"/>
          <p:cNvSpPr txBox="1"/>
          <p:nvPr/>
        </p:nvSpPr>
        <p:spPr>
          <a:xfrm>
            <a:off x="2649100" y="3380125"/>
            <a:ext cx="3852000" cy="274800"/>
          </a:xfrm>
          <a:prstGeom prst="rect">
            <a:avLst/>
          </a:prstGeom>
          <a:noFill/>
          <a:ln>
            <a:noFill/>
          </a:ln>
        </p:spPr>
        <p:txBody>
          <a:bodyPr anchorCtr="0" anchor="t" bIns="91425" lIns="91425" spcFirstLastPara="1" rIns="91425" wrap="square" tIns="91425">
            <a:noAutofit/>
          </a:bodyPr>
          <a:lstStyle/>
          <a:p>
            <a:pPr indent="0" lvl="0" marL="0" rtl="0" algn="ctr">
              <a:lnSpc>
                <a:spcPct val="114000"/>
              </a:lnSpc>
              <a:spcBef>
                <a:spcPts val="0"/>
              </a:spcBef>
              <a:spcAft>
                <a:spcPts val="300"/>
              </a:spcAft>
              <a:buClr>
                <a:srgbClr val="000000"/>
              </a:buClr>
              <a:buSzPts val="1100"/>
              <a:buFont typeface="Arial"/>
              <a:buNone/>
            </a:pPr>
            <a:r>
              <a:rPr b="1" lang="en" sz="1200">
                <a:solidFill>
                  <a:schemeClr val="dk1"/>
                </a:solidFill>
                <a:latin typeface="Work Sans"/>
                <a:ea typeface="Work Sans"/>
                <a:cs typeface="Work Sans"/>
                <a:sym typeface="Work Sans"/>
              </a:rPr>
              <a:t>Please keep this slide for attribution</a:t>
            </a:r>
            <a:endParaRPr b="1" sz="1200">
              <a:solidFill>
                <a:schemeClr val="dk1"/>
              </a:solidFill>
              <a:latin typeface="Work Sans"/>
              <a:ea typeface="Work Sans"/>
              <a:cs typeface="Work Sans"/>
              <a:sym typeface="Work Sans"/>
            </a:endParaRPr>
          </a:p>
        </p:txBody>
      </p:sp>
      <p:grpSp>
        <p:nvGrpSpPr>
          <p:cNvPr id="652" name="Google Shape;652;p64"/>
          <p:cNvGrpSpPr/>
          <p:nvPr/>
        </p:nvGrpSpPr>
        <p:grpSpPr>
          <a:xfrm>
            <a:off x="4054977" y="3019851"/>
            <a:ext cx="1027628" cy="274781"/>
            <a:chOff x="4051877" y="3387914"/>
            <a:chExt cx="1027628" cy="274781"/>
          </a:xfrm>
        </p:grpSpPr>
        <p:grpSp>
          <p:nvGrpSpPr>
            <p:cNvPr id="653" name="Google Shape;653;p64"/>
            <p:cNvGrpSpPr/>
            <p:nvPr/>
          </p:nvGrpSpPr>
          <p:grpSpPr>
            <a:xfrm>
              <a:off x="4804725" y="3387914"/>
              <a:ext cx="274780" cy="274780"/>
              <a:chOff x="1379798" y="1723250"/>
              <a:chExt cx="397887" cy="397887"/>
            </a:xfrm>
          </p:grpSpPr>
          <p:sp>
            <p:nvSpPr>
              <p:cNvPr id="654" name="Google Shape;654;p6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5" name="Google Shape;655;p6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6" name="Google Shape;656;p6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7" name="Google Shape;657;p6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658" name="Google Shape;658;p64"/>
            <p:cNvGrpSpPr/>
            <p:nvPr/>
          </p:nvGrpSpPr>
          <p:grpSpPr>
            <a:xfrm>
              <a:off x="4051877" y="3387914"/>
              <a:ext cx="274795" cy="274780"/>
              <a:chOff x="266768" y="1721375"/>
              <a:chExt cx="397907" cy="397887"/>
            </a:xfrm>
          </p:grpSpPr>
          <p:sp>
            <p:nvSpPr>
              <p:cNvPr id="659" name="Google Shape;659;p6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0" name="Google Shape;660;p6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661" name="Google Shape;661;p64"/>
            <p:cNvGrpSpPr/>
            <p:nvPr/>
          </p:nvGrpSpPr>
          <p:grpSpPr>
            <a:xfrm>
              <a:off x="4428314" y="3387914"/>
              <a:ext cx="274766" cy="274780"/>
              <a:chOff x="864491" y="1723250"/>
              <a:chExt cx="397866" cy="397887"/>
            </a:xfrm>
          </p:grpSpPr>
          <p:sp>
            <p:nvSpPr>
              <p:cNvPr id="662" name="Google Shape;662;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3" name="Google Shape;663;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4" name="Google Shape;664;p6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sp>
        <p:nvSpPr>
          <p:cNvPr id="665" name="Google Shape;665;p64"/>
          <p:cNvSpPr txBox="1"/>
          <p:nvPr>
            <p:ph type="ctrTitle"/>
          </p:nvPr>
        </p:nvSpPr>
        <p:spPr>
          <a:xfrm flipH="1">
            <a:off x="2649175" y="760750"/>
            <a:ext cx="3852000" cy="9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grpSp>
        <p:nvGrpSpPr>
          <p:cNvPr id="666" name="Google Shape;666;p64"/>
          <p:cNvGrpSpPr/>
          <p:nvPr/>
        </p:nvGrpSpPr>
        <p:grpSpPr>
          <a:xfrm>
            <a:off x="3497950" y="1684600"/>
            <a:ext cx="2175250" cy="114325"/>
            <a:chOff x="5750575" y="3106700"/>
            <a:chExt cx="2175250" cy="114325"/>
          </a:xfrm>
        </p:grpSpPr>
        <p:sp>
          <p:nvSpPr>
            <p:cNvPr id="667" name="Google Shape;667;p64"/>
            <p:cNvSpPr/>
            <p:nvPr/>
          </p:nvSpPr>
          <p:spPr>
            <a:xfrm>
              <a:off x="5750575" y="3106725"/>
              <a:ext cx="200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4"/>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713150" y="540000"/>
            <a:ext cx="77178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a:t>
            </a:r>
            <a:r>
              <a:rPr lang="en">
                <a:solidFill>
                  <a:schemeClr val="lt1"/>
                </a:solidFill>
              </a:rPr>
              <a:t>contents</a:t>
            </a:r>
            <a:endParaRPr>
              <a:solidFill>
                <a:schemeClr val="lt1"/>
              </a:solidFill>
            </a:endParaRPr>
          </a:p>
        </p:txBody>
      </p:sp>
      <p:sp>
        <p:nvSpPr>
          <p:cNvPr id="241" name="Google Shape;241;p38"/>
          <p:cNvSpPr txBox="1"/>
          <p:nvPr>
            <p:ph idx="2" type="title"/>
          </p:nvPr>
        </p:nvSpPr>
        <p:spPr>
          <a:xfrm>
            <a:off x="1720375" y="1582348"/>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42" name="Google Shape;242;p38"/>
          <p:cNvSpPr txBox="1"/>
          <p:nvPr>
            <p:ph idx="5" type="subTitle"/>
          </p:nvPr>
        </p:nvSpPr>
        <p:spPr>
          <a:xfrm>
            <a:off x="5849564" y="2251167"/>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243" name="Google Shape;243;p38"/>
          <p:cNvSpPr txBox="1"/>
          <p:nvPr>
            <p:ph idx="6" type="title"/>
          </p:nvPr>
        </p:nvSpPr>
        <p:spPr>
          <a:xfrm>
            <a:off x="6661552" y="1582348"/>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44" name="Google Shape;244;p38"/>
          <p:cNvSpPr txBox="1"/>
          <p:nvPr>
            <p:ph idx="7" type="subTitle"/>
          </p:nvPr>
        </p:nvSpPr>
        <p:spPr>
          <a:xfrm>
            <a:off x="906550" y="3736050"/>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245" name="Google Shape;245;p38"/>
          <p:cNvSpPr txBox="1"/>
          <p:nvPr>
            <p:ph idx="8" type="title"/>
          </p:nvPr>
        </p:nvSpPr>
        <p:spPr>
          <a:xfrm>
            <a:off x="1718550" y="3067257"/>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46" name="Google Shape;246;p38"/>
          <p:cNvSpPr txBox="1"/>
          <p:nvPr>
            <p:ph idx="3" type="subTitle"/>
          </p:nvPr>
        </p:nvSpPr>
        <p:spPr>
          <a:xfrm>
            <a:off x="3377302" y="2251142"/>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247" name="Google Shape;247;p38"/>
          <p:cNvSpPr txBox="1"/>
          <p:nvPr>
            <p:ph idx="4" type="title"/>
          </p:nvPr>
        </p:nvSpPr>
        <p:spPr>
          <a:xfrm>
            <a:off x="4189283" y="1582316"/>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48" name="Google Shape;248;p38"/>
          <p:cNvSpPr txBox="1"/>
          <p:nvPr>
            <p:ph idx="1" type="subTitle"/>
          </p:nvPr>
        </p:nvSpPr>
        <p:spPr>
          <a:xfrm>
            <a:off x="908374" y="2251133"/>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249" name="Google Shape;249;p38"/>
          <p:cNvSpPr txBox="1"/>
          <p:nvPr>
            <p:ph idx="9" type="subTitle"/>
          </p:nvPr>
        </p:nvSpPr>
        <p:spPr>
          <a:xfrm>
            <a:off x="908374" y="1964044"/>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project</a:t>
            </a:r>
            <a:endParaRPr/>
          </a:p>
        </p:txBody>
      </p:sp>
      <p:sp>
        <p:nvSpPr>
          <p:cNvPr id="250" name="Google Shape;250;p38"/>
          <p:cNvSpPr txBox="1"/>
          <p:nvPr>
            <p:ph idx="13" type="subTitle"/>
          </p:nvPr>
        </p:nvSpPr>
        <p:spPr>
          <a:xfrm>
            <a:off x="3377252" y="1964044"/>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requirements</a:t>
            </a:r>
            <a:endParaRPr/>
          </a:p>
        </p:txBody>
      </p:sp>
      <p:sp>
        <p:nvSpPr>
          <p:cNvPr id="251" name="Google Shape;251;p38"/>
          <p:cNvSpPr txBox="1"/>
          <p:nvPr>
            <p:ph idx="14" type="subTitle"/>
          </p:nvPr>
        </p:nvSpPr>
        <p:spPr>
          <a:xfrm>
            <a:off x="5849717" y="1964069"/>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project goals</a:t>
            </a:r>
            <a:endParaRPr/>
          </a:p>
        </p:txBody>
      </p:sp>
      <p:sp>
        <p:nvSpPr>
          <p:cNvPr id="252" name="Google Shape;252;p38"/>
          <p:cNvSpPr txBox="1"/>
          <p:nvPr>
            <p:ph idx="15" type="subTitle"/>
          </p:nvPr>
        </p:nvSpPr>
        <p:spPr>
          <a:xfrm>
            <a:off x="906664" y="3448951"/>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sneak peek</a:t>
            </a:r>
            <a:endParaRPr/>
          </a:p>
        </p:txBody>
      </p:sp>
      <p:sp>
        <p:nvSpPr>
          <p:cNvPr id="253" name="Google Shape;253;p38"/>
          <p:cNvSpPr txBox="1"/>
          <p:nvPr>
            <p:ph idx="16" type="subTitle"/>
          </p:nvPr>
        </p:nvSpPr>
        <p:spPr>
          <a:xfrm>
            <a:off x="3375527" y="3736098"/>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4" name="Google Shape;254;p38"/>
          <p:cNvSpPr txBox="1"/>
          <p:nvPr>
            <p:ph idx="17" type="title"/>
          </p:nvPr>
        </p:nvSpPr>
        <p:spPr>
          <a:xfrm>
            <a:off x="4187500" y="3067274"/>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55" name="Google Shape;255;p38"/>
          <p:cNvSpPr txBox="1"/>
          <p:nvPr>
            <p:ph idx="18" type="subTitle"/>
          </p:nvPr>
        </p:nvSpPr>
        <p:spPr>
          <a:xfrm>
            <a:off x="5847789" y="3736123"/>
            <a:ext cx="23823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6" name="Google Shape;256;p38"/>
          <p:cNvSpPr txBox="1"/>
          <p:nvPr>
            <p:ph idx="19" type="title"/>
          </p:nvPr>
        </p:nvSpPr>
        <p:spPr>
          <a:xfrm>
            <a:off x="6659775" y="3067306"/>
            <a:ext cx="758400" cy="28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57" name="Google Shape;257;p38"/>
          <p:cNvSpPr txBox="1"/>
          <p:nvPr>
            <p:ph idx="20" type="subTitle"/>
          </p:nvPr>
        </p:nvSpPr>
        <p:spPr>
          <a:xfrm>
            <a:off x="3375477" y="3449001"/>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project stages</a:t>
            </a:r>
            <a:endParaRPr/>
          </a:p>
        </p:txBody>
      </p:sp>
      <p:sp>
        <p:nvSpPr>
          <p:cNvPr id="258" name="Google Shape;258;p38"/>
          <p:cNvSpPr txBox="1"/>
          <p:nvPr>
            <p:ph idx="21" type="subTitle"/>
          </p:nvPr>
        </p:nvSpPr>
        <p:spPr>
          <a:xfrm>
            <a:off x="5847942" y="3449026"/>
            <a:ext cx="23823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grpSp>
        <p:nvGrpSpPr>
          <p:cNvPr id="259" name="Google Shape;259;p38"/>
          <p:cNvGrpSpPr/>
          <p:nvPr/>
        </p:nvGrpSpPr>
        <p:grpSpPr>
          <a:xfrm>
            <a:off x="713150" y="1090100"/>
            <a:ext cx="7717800" cy="114325"/>
            <a:chOff x="208025" y="3106700"/>
            <a:chExt cx="7717800" cy="114325"/>
          </a:xfrm>
        </p:grpSpPr>
        <p:sp>
          <p:nvSpPr>
            <p:cNvPr id="260" name="Google Shape;260;p38"/>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8"/>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65"/>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lt1"/>
                </a:solidFill>
              </a:rPr>
              <a:t>resources</a:t>
            </a:r>
            <a:endParaRPr>
              <a:solidFill>
                <a:schemeClr val="lt1"/>
              </a:solidFill>
            </a:endParaRPr>
          </a:p>
        </p:txBody>
      </p:sp>
      <p:sp>
        <p:nvSpPr>
          <p:cNvPr id="674" name="Google Shape;674;p65"/>
          <p:cNvSpPr/>
          <p:nvPr/>
        </p:nvSpPr>
        <p:spPr>
          <a:xfrm>
            <a:off x="5972388" y="1642475"/>
            <a:ext cx="1112700" cy="1112700"/>
          </a:xfrm>
          <a:prstGeom prst="ellipse">
            <a:avLst/>
          </a:prstGeom>
          <a:gradFill>
            <a:gsLst>
              <a:gs pos="0">
                <a:schemeClr val="lt1"/>
              </a:gs>
              <a:gs pos="100000">
                <a:schemeClr val="dk2"/>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5"/>
          <p:cNvSpPr/>
          <p:nvPr/>
        </p:nvSpPr>
        <p:spPr>
          <a:xfrm>
            <a:off x="2058907" y="1794439"/>
            <a:ext cx="1395300" cy="1395300"/>
          </a:xfrm>
          <a:prstGeom prst="blockArc">
            <a:avLst>
              <a:gd fmla="val 10800000" name="adj1"/>
              <a:gd fmla="val 0" name="adj2"/>
              <a:gd fmla="val 25000" name="adj3"/>
            </a:avLst>
          </a:prstGeom>
          <a:gradFill>
            <a:gsLst>
              <a:gs pos="0">
                <a:schemeClr val="lt1"/>
              </a:gs>
              <a:gs pos="100000">
                <a:schemeClr val="lt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5"/>
          <p:cNvSpPr/>
          <p:nvPr/>
        </p:nvSpPr>
        <p:spPr>
          <a:xfrm>
            <a:off x="3983088" y="1642475"/>
            <a:ext cx="1177800" cy="1018800"/>
          </a:xfrm>
          <a:prstGeom prst="triangle">
            <a:avLst>
              <a:gd fmla="val 50000" name="adj"/>
            </a:avLst>
          </a:pr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5"/>
          <p:cNvSpPr/>
          <p:nvPr/>
        </p:nvSpPr>
        <p:spPr>
          <a:xfrm>
            <a:off x="5917175" y="3175775"/>
            <a:ext cx="1223150" cy="815425"/>
          </a:xfrm>
          <a:prstGeom prst="flowChartDecision">
            <a:avLst/>
          </a:prstGeom>
          <a:gradFill>
            <a:gsLst>
              <a:gs pos="0">
                <a:schemeClr val="lt1"/>
              </a:gs>
              <a:gs pos="100000">
                <a:schemeClr val="lt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5"/>
          <p:cNvSpPr/>
          <p:nvPr/>
        </p:nvSpPr>
        <p:spPr>
          <a:xfrm>
            <a:off x="3983100" y="3022450"/>
            <a:ext cx="1177800" cy="1177800"/>
          </a:xfrm>
          <a:prstGeom prst="donut">
            <a:avLst>
              <a:gd fmla="val 25000" name="adj"/>
            </a:avLst>
          </a:prstGeom>
          <a:gradFill>
            <a:gsLst>
              <a:gs pos="0">
                <a:schemeClr val="lt1"/>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5"/>
          <p:cNvSpPr/>
          <p:nvPr/>
        </p:nvSpPr>
        <p:spPr>
          <a:xfrm>
            <a:off x="2261125" y="3120025"/>
            <a:ext cx="965700" cy="965700"/>
          </a:xfrm>
          <a:prstGeom prst="diamond">
            <a:avLst/>
          </a:pr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66"/>
          <p:cNvSpPr txBox="1"/>
          <p:nvPr>
            <p:ph type="title"/>
          </p:nvPr>
        </p:nvSpPr>
        <p:spPr>
          <a:xfrm>
            <a:off x="720000" y="540000"/>
            <a:ext cx="7704000" cy="4776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685" name="Google Shape;685;p66"/>
          <p:cNvSpPr txBox="1"/>
          <p:nvPr>
            <p:ph idx="1" type="body"/>
          </p:nvPr>
        </p:nvSpPr>
        <p:spPr>
          <a:xfrm>
            <a:off x="720000" y="1360250"/>
            <a:ext cx="7704000" cy="32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Work Sans"/>
                <a:ea typeface="Work Sans"/>
                <a:cs typeface="Work Sans"/>
                <a:sym typeface="Work Sans"/>
              </a:rPr>
              <a:t>Did you like the resources on this template? Get them for free at our other websites:</a:t>
            </a:r>
            <a:br>
              <a:rPr lang="en" sz="1400">
                <a:latin typeface="Work Sans"/>
                <a:ea typeface="Work Sans"/>
                <a:cs typeface="Work Sans"/>
                <a:sym typeface="Work Sans"/>
              </a:rPr>
            </a:br>
            <a:r>
              <a:rPr lang="en" sz="2400">
                <a:latin typeface="Staatliches"/>
                <a:ea typeface="Staatliches"/>
                <a:cs typeface="Staatliches"/>
                <a:sym typeface="Staatliches"/>
              </a:rPr>
              <a:t>Photos</a:t>
            </a:r>
            <a:endParaRPr sz="2400">
              <a:latin typeface="Staatliches"/>
              <a:ea typeface="Staatliches"/>
              <a:cs typeface="Staatliches"/>
              <a:sym typeface="Staatliche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3"/>
              </a:rPr>
              <a:t>Man and woman working together in a startup company</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4"/>
              </a:rPr>
              <a:t>Rpa concept with blurry hand touching screen</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5"/>
              </a:rPr>
              <a:t>Medium shot woman with computer</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6"/>
              </a:rPr>
              <a:t>Young woman working in an animation studio</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7"/>
              </a:rPr>
              <a:t>Man working in an animation studio</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8"/>
              </a:rPr>
              <a:t>Close up hardware component background</a:t>
            </a:r>
            <a:endParaRPr sz="1400">
              <a:latin typeface="Work Sans"/>
              <a:ea typeface="Work Sans"/>
              <a:cs typeface="Work Sans"/>
              <a:sym typeface="Work San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9"/>
              </a:rPr>
              <a:t>Medium shot man wearing vr glasses</a:t>
            </a:r>
            <a:endParaRPr sz="1400">
              <a:latin typeface="Work Sans"/>
              <a:ea typeface="Work Sans"/>
              <a:cs typeface="Work Sans"/>
              <a:sym typeface="Work Sans"/>
            </a:endParaRPr>
          </a:p>
          <a:p>
            <a:pPr indent="0" lvl="0" marL="0" rtl="0" algn="l">
              <a:spcBef>
                <a:spcPts val="0"/>
              </a:spcBef>
              <a:spcAft>
                <a:spcPts val="0"/>
              </a:spcAft>
              <a:buNone/>
            </a:pPr>
            <a:r>
              <a:t/>
            </a:r>
            <a:endParaRPr sz="1400">
              <a:latin typeface="Work Sans"/>
              <a:ea typeface="Work Sans"/>
              <a:cs typeface="Work Sans"/>
              <a:sym typeface="Work Sans"/>
            </a:endParaRPr>
          </a:p>
          <a:p>
            <a:pPr indent="0" lvl="0" marL="0" rtl="0" algn="l">
              <a:spcBef>
                <a:spcPts val="0"/>
              </a:spcBef>
              <a:spcAft>
                <a:spcPts val="0"/>
              </a:spcAft>
              <a:buClr>
                <a:schemeClr val="dk1"/>
              </a:buClr>
              <a:buSzPts val="1100"/>
              <a:buFont typeface="Arial"/>
              <a:buNone/>
            </a:pPr>
            <a:r>
              <a:rPr lang="en" sz="2400">
                <a:latin typeface="Staatliches"/>
                <a:ea typeface="Staatliches"/>
                <a:cs typeface="Staatliches"/>
                <a:sym typeface="Staatliches"/>
              </a:rPr>
              <a:t>VectorS</a:t>
            </a:r>
            <a:endParaRPr sz="2400">
              <a:latin typeface="Staatliches"/>
              <a:ea typeface="Staatliches"/>
              <a:cs typeface="Staatliches"/>
              <a:sym typeface="Staatliches"/>
            </a:endParaRPr>
          </a:p>
          <a:p>
            <a:pPr indent="-317500" lvl="0" marL="457200" rtl="0" algn="l">
              <a:spcBef>
                <a:spcPts val="0"/>
              </a:spcBef>
              <a:spcAft>
                <a:spcPts val="0"/>
              </a:spcAft>
              <a:buClr>
                <a:schemeClr val="dk1"/>
              </a:buClr>
              <a:buSzPts val="1400"/>
              <a:buFont typeface="Work Sans"/>
              <a:buChar char="●"/>
            </a:pPr>
            <a:r>
              <a:rPr lang="en" sz="1400">
                <a:solidFill>
                  <a:schemeClr val="hlink"/>
                </a:solidFill>
                <a:uFill>
                  <a:noFill/>
                </a:uFill>
                <a:latin typeface="Work Sans"/>
                <a:ea typeface="Work Sans"/>
                <a:cs typeface="Work Sans"/>
                <a:sym typeface="Work Sans"/>
                <a:hlinkClick r:id="rId10"/>
              </a:rPr>
              <a:t>Cyber security double-sided </a:t>
            </a:r>
            <a:r>
              <a:rPr lang="en" sz="1400">
                <a:solidFill>
                  <a:schemeClr val="hlink"/>
                </a:solidFill>
                <a:uFill>
                  <a:noFill/>
                </a:uFill>
                <a:latin typeface="Work Sans"/>
                <a:ea typeface="Work Sans"/>
                <a:cs typeface="Work Sans"/>
                <a:sym typeface="Work Sans"/>
                <a:hlinkClick r:id="rId11"/>
              </a:rPr>
              <a:t>businesscard</a:t>
            </a:r>
            <a:r>
              <a:rPr lang="en" sz="1400">
                <a:solidFill>
                  <a:schemeClr val="hlink"/>
                </a:solidFill>
                <a:uFill>
                  <a:noFill/>
                </a:uFill>
                <a:latin typeface="Work Sans"/>
                <a:ea typeface="Work Sans"/>
                <a:cs typeface="Work Sans"/>
                <a:sym typeface="Work Sans"/>
                <a:hlinkClick r:id="rId12"/>
              </a:rPr>
              <a:t> h</a:t>
            </a:r>
            <a:endParaRPr sz="1400">
              <a:latin typeface="Work Sans"/>
              <a:ea typeface="Work Sans"/>
              <a:cs typeface="Work Sans"/>
              <a:sym typeface="Work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9" name="Shape 689"/>
        <p:cNvGrpSpPr/>
        <p:nvPr/>
      </p:nvGrpSpPr>
      <p:grpSpPr>
        <a:xfrm>
          <a:off x="0" y="0"/>
          <a:ext cx="0" cy="0"/>
          <a:chOff x="0" y="0"/>
          <a:chExt cx="0" cy="0"/>
        </a:xfrm>
      </p:grpSpPr>
      <p:sp>
        <p:nvSpPr>
          <p:cNvPr id="690" name="Google Shape;690;p67"/>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691" name="Google Shape;691;p6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692" name="Google Shape;692;p6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6" name="Shape 696"/>
        <p:cNvGrpSpPr/>
        <p:nvPr/>
      </p:nvGrpSpPr>
      <p:grpSpPr>
        <a:xfrm>
          <a:off x="0" y="0"/>
          <a:ext cx="0" cy="0"/>
          <a:chOff x="0" y="0"/>
          <a:chExt cx="0" cy="0"/>
        </a:xfrm>
      </p:grpSpPr>
      <p:sp>
        <p:nvSpPr>
          <p:cNvPr id="697" name="Google Shape;697;p68"/>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698" name="Google Shape;698;p68"/>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rPr>
              <a:t>S</a:t>
            </a:r>
            <a:r>
              <a:rPr b="1" lang="en" sz="1100" u="sng">
                <a:solidFill>
                  <a:schemeClr val="hlink"/>
                </a:solidFill>
                <a:hlinkClick r:id="rId3"/>
              </a:rPr>
              <a:t>lidesgo</a:t>
            </a:r>
            <a:r>
              <a:rPr lang="en" sz="1100">
                <a:solidFill>
                  <a:schemeClr val="lt1"/>
                </a:solidFill>
              </a:rPr>
              <a:t> or keeping the "</a:t>
            </a:r>
            <a:r>
              <a:rPr b="1" lang="en" sz="1100" u="sng">
                <a:solidFill>
                  <a:schemeClr val="hlink"/>
                </a:solidFill>
                <a:hlinkClick action="ppaction://hlinksldjump" r:id="rId4"/>
              </a:rPr>
              <a:t>Thanks</a:t>
            </a:r>
            <a:r>
              <a:rPr lang="en" sz="1100">
                <a:solidFill>
                  <a:schemeClr val="lt1"/>
                </a:solidFill>
              </a:rPr>
              <a:t>"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699" name="Google Shape;699;p6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3" name="Shape 703"/>
        <p:cNvGrpSpPr/>
        <p:nvPr/>
      </p:nvGrpSpPr>
      <p:grpSpPr>
        <a:xfrm>
          <a:off x="0" y="0"/>
          <a:ext cx="0" cy="0"/>
          <a:chOff x="0" y="0"/>
          <a:chExt cx="0" cy="0"/>
        </a:xfrm>
      </p:grpSpPr>
      <p:sp>
        <p:nvSpPr>
          <p:cNvPr id="704" name="Google Shape;704;p69"/>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705" name="Google Shape;705;p69"/>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Staatliches</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https://fonts.google.com/specimen/Staatliches</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Work Sans</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https://fonts.google.com/specimen/Work+Sans</a:t>
            </a:r>
            <a:r>
              <a:rPr lang="en" sz="1100">
                <a:solidFill>
                  <a:schemeClr val="lt1"/>
                </a:solidFill>
              </a:rPr>
              <a:t>)</a:t>
            </a:r>
            <a:endParaRPr sz="1100">
              <a:solidFill>
                <a:schemeClr val="lt1"/>
              </a:solidFill>
            </a:endParaRPr>
          </a:p>
        </p:txBody>
      </p:sp>
      <p:sp>
        <p:nvSpPr>
          <p:cNvPr id="706" name="Google Shape;706;p69"/>
          <p:cNvSpPr/>
          <p:nvPr/>
        </p:nvSpPr>
        <p:spPr>
          <a:xfrm>
            <a:off x="2583563"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9"/>
          <p:cNvSpPr/>
          <p:nvPr/>
        </p:nvSpPr>
        <p:spPr>
          <a:xfrm>
            <a:off x="3645382" y="2988225"/>
            <a:ext cx="791400" cy="754200"/>
          </a:xfrm>
          <a:prstGeom prst="roundRect">
            <a:avLst>
              <a:gd fmla="val 16667" name="adj"/>
            </a:avLst>
          </a:prstGeom>
          <a:solidFill>
            <a:srgbClr val="EB008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9"/>
          <p:cNvSpPr/>
          <p:nvPr/>
        </p:nvSpPr>
        <p:spPr>
          <a:xfrm>
            <a:off x="4707202" y="2988225"/>
            <a:ext cx="791400" cy="754200"/>
          </a:xfrm>
          <a:prstGeom prst="roundRect">
            <a:avLst>
              <a:gd fmla="val 16667" name="adj"/>
            </a:avLst>
          </a:prstGeom>
          <a:solidFill>
            <a:srgbClr val="1F1A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9"/>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#ffffffff</a:t>
            </a:r>
            <a:endParaRPr sz="1000">
              <a:solidFill>
                <a:schemeClr val="dk1"/>
              </a:solidFill>
            </a:endParaRPr>
          </a:p>
        </p:txBody>
      </p:sp>
      <p:sp>
        <p:nvSpPr>
          <p:cNvPr id="710" name="Google Shape;710;p69"/>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#eb008b</a:t>
            </a:r>
            <a:endParaRPr sz="1000">
              <a:solidFill>
                <a:srgbClr val="FFFFFF"/>
              </a:solidFill>
            </a:endParaRPr>
          </a:p>
        </p:txBody>
      </p:sp>
      <p:sp>
        <p:nvSpPr>
          <p:cNvPr id="711" name="Google Shape;711;p69"/>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#1f1a6b</a:t>
            </a:r>
            <a:endParaRPr sz="1000">
              <a:solidFill>
                <a:srgbClr val="FFFFFF"/>
              </a:solidFill>
            </a:endParaRPr>
          </a:p>
        </p:txBody>
      </p:sp>
      <p:sp>
        <p:nvSpPr>
          <p:cNvPr id="712" name="Google Shape;712;p69"/>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
        <p:nvSpPr>
          <p:cNvPr id="713" name="Google Shape;713;p69"/>
          <p:cNvSpPr/>
          <p:nvPr/>
        </p:nvSpPr>
        <p:spPr>
          <a:xfrm>
            <a:off x="5769038" y="2988225"/>
            <a:ext cx="791400" cy="754200"/>
          </a:xfrm>
          <a:prstGeom prst="roundRect">
            <a:avLst>
              <a:gd fmla="val 16667" name="adj"/>
            </a:avLst>
          </a:prstGeom>
          <a:solidFill>
            <a:srgbClr val="00AD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9"/>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#00adee</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8" name="Shape 718"/>
        <p:cNvGrpSpPr/>
        <p:nvPr/>
      </p:nvGrpSpPr>
      <p:grpSpPr>
        <a:xfrm>
          <a:off x="0" y="0"/>
          <a:ext cx="0" cy="0"/>
          <a:chOff x="0" y="0"/>
          <a:chExt cx="0" cy="0"/>
        </a:xfrm>
      </p:grpSpPr>
      <p:sp>
        <p:nvSpPr>
          <p:cNvPr id="719" name="Google Shape;719;p70"/>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720" name="Google Shape;720;p7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721" name="Google Shape;721;p7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722" name="Google Shape;722;p7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723" name="Google Shape;723;p7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724" name="Google Shape;724;p7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725" name="Google Shape;725;p70"/>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726" name="Google Shape;726;p70"/>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727" name="Google Shape;727;p70"/>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728" name="Google Shape;728;p70"/>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729" name="Google Shape;729;p7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730" name="Google Shape;730;p70"/>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4" name="Shape 734"/>
        <p:cNvGrpSpPr/>
        <p:nvPr/>
      </p:nvGrpSpPr>
      <p:grpSpPr>
        <a:xfrm>
          <a:off x="0" y="0"/>
          <a:ext cx="0" cy="0"/>
          <a:chOff x="0" y="0"/>
          <a:chExt cx="0" cy="0"/>
        </a:xfrm>
      </p:grpSpPr>
      <p:grpSp>
        <p:nvGrpSpPr>
          <p:cNvPr id="735" name="Google Shape;735;p71"/>
          <p:cNvGrpSpPr/>
          <p:nvPr/>
        </p:nvGrpSpPr>
        <p:grpSpPr>
          <a:xfrm>
            <a:off x="5082708" y="3095784"/>
            <a:ext cx="442841" cy="514271"/>
            <a:chOff x="4727025" y="1332775"/>
            <a:chExt cx="59900" cy="69625"/>
          </a:xfrm>
        </p:grpSpPr>
        <p:sp>
          <p:nvSpPr>
            <p:cNvPr id="736" name="Google Shape;736;p7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71"/>
          <p:cNvGrpSpPr/>
          <p:nvPr/>
        </p:nvGrpSpPr>
        <p:grpSpPr>
          <a:xfrm>
            <a:off x="5758025" y="2343272"/>
            <a:ext cx="500909" cy="500899"/>
            <a:chOff x="4820425" y="1329900"/>
            <a:chExt cx="70175" cy="70350"/>
          </a:xfrm>
        </p:grpSpPr>
        <p:sp>
          <p:nvSpPr>
            <p:cNvPr id="739" name="Google Shape;739;p7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71"/>
          <p:cNvGrpSpPr/>
          <p:nvPr/>
        </p:nvGrpSpPr>
        <p:grpSpPr>
          <a:xfrm>
            <a:off x="6410648" y="2355062"/>
            <a:ext cx="538135" cy="493119"/>
            <a:chOff x="4903200" y="1331525"/>
            <a:chExt cx="73575" cy="67425"/>
          </a:xfrm>
        </p:grpSpPr>
        <p:sp>
          <p:nvSpPr>
            <p:cNvPr id="744" name="Google Shape;744;p7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45" name="Google Shape;745;p7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71"/>
          <p:cNvGrpSpPr/>
          <p:nvPr/>
        </p:nvGrpSpPr>
        <p:grpSpPr>
          <a:xfrm>
            <a:off x="5670599" y="3097040"/>
            <a:ext cx="544563" cy="511895"/>
            <a:chOff x="4815575" y="1416800"/>
            <a:chExt cx="73750" cy="71400"/>
          </a:xfrm>
        </p:grpSpPr>
        <p:sp>
          <p:nvSpPr>
            <p:cNvPr id="747" name="Google Shape;747;p7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71"/>
          <p:cNvGrpSpPr/>
          <p:nvPr/>
        </p:nvGrpSpPr>
        <p:grpSpPr>
          <a:xfrm>
            <a:off x="6367224" y="3096746"/>
            <a:ext cx="602914" cy="512477"/>
            <a:chOff x="4902475" y="1418875"/>
            <a:chExt cx="74500" cy="63775"/>
          </a:xfrm>
        </p:grpSpPr>
        <p:sp>
          <p:nvSpPr>
            <p:cNvPr id="751" name="Google Shape;751;p7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71"/>
          <p:cNvGrpSpPr/>
          <p:nvPr/>
        </p:nvGrpSpPr>
        <p:grpSpPr>
          <a:xfrm>
            <a:off x="5783096" y="3835985"/>
            <a:ext cx="515391" cy="525699"/>
            <a:chOff x="4818100" y="1507675"/>
            <a:chExt cx="71225" cy="71625"/>
          </a:xfrm>
        </p:grpSpPr>
        <p:sp>
          <p:nvSpPr>
            <p:cNvPr id="754" name="Google Shape;754;p7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71"/>
          <p:cNvGrpSpPr/>
          <p:nvPr/>
        </p:nvGrpSpPr>
        <p:grpSpPr>
          <a:xfrm>
            <a:off x="5121199" y="3857517"/>
            <a:ext cx="522956" cy="489869"/>
            <a:chOff x="4721450" y="1509475"/>
            <a:chExt cx="79350" cy="74325"/>
          </a:xfrm>
        </p:grpSpPr>
        <p:sp>
          <p:nvSpPr>
            <p:cNvPr id="759" name="Google Shape;759;p7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71"/>
          <p:cNvGrpSpPr/>
          <p:nvPr/>
        </p:nvGrpSpPr>
        <p:grpSpPr>
          <a:xfrm>
            <a:off x="6444441" y="3837269"/>
            <a:ext cx="525704" cy="535436"/>
            <a:chOff x="4906800" y="1507500"/>
            <a:chExt cx="70350" cy="71075"/>
          </a:xfrm>
        </p:grpSpPr>
        <p:sp>
          <p:nvSpPr>
            <p:cNvPr id="764" name="Google Shape;764;p7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71"/>
          <p:cNvGrpSpPr/>
          <p:nvPr/>
        </p:nvGrpSpPr>
        <p:grpSpPr>
          <a:xfrm>
            <a:off x="4477263" y="2343250"/>
            <a:ext cx="508054" cy="508095"/>
            <a:chOff x="3736598" y="2170606"/>
            <a:chExt cx="404889" cy="404889"/>
          </a:xfrm>
        </p:grpSpPr>
        <p:sp>
          <p:nvSpPr>
            <p:cNvPr id="770" name="Google Shape;770;p7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71"/>
          <p:cNvGrpSpPr/>
          <p:nvPr/>
        </p:nvGrpSpPr>
        <p:grpSpPr>
          <a:xfrm>
            <a:off x="3765303" y="2343345"/>
            <a:ext cx="575790" cy="507904"/>
            <a:chOff x="3161917" y="2170682"/>
            <a:chExt cx="458870" cy="404737"/>
          </a:xfrm>
        </p:grpSpPr>
        <p:sp>
          <p:nvSpPr>
            <p:cNvPr id="775" name="Google Shape;775;p7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76" name="Google Shape;776;p7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71"/>
          <p:cNvGrpSpPr/>
          <p:nvPr/>
        </p:nvGrpSpPr>
        <p:grpSpPr>
          <a:xfrm>
            <a:off x="3792833" y="3103717"/>
            <a:ext cx="520730" cy="498567"/>
            <a:chOff x="3179914" y="2889488"/>
            <a:chExt cx="422876" cy="404911"/>
          </a:xfrm>
        </p:grpSpPr>
        <p:sp>
          <p:nvSpPr>
            <p:cNvPr id="779" name="Google Shape;779;p7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71"/>
          <p:cNvGrpSpPr/>
          <p:nvPr/>
        </p:nvGrpSpPr>
        <p:grpSpPr>
          <a:xfrm>
            <a:off x="4421513" y="3103677"/>
            <a:ext cx="516145" cy="498648"/>
            <a:chOff x="3729467" y="2889422"/>
            <a:chExt cx="419153" cy="404977"/>
          </a:xfrm>
        </p:grpSpPr>
        <p:sp>
          <p:nvSpPr>
            <p:cNvPr id="786" name="Google Shape;786;p7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 name="Google Shape;793;p7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 name="Google Shape;797;p71"/>
          <p:cNvGrpSpPr/>
          <p:nvPr/>
        </p:nvGrpSpPr>
        <p:grpSpPr>
          <a:xfrm>
            <a:off x="7141841" y="2550562"/>
            <a:ext cx="166473" cy="141497"/>
            <a:chOff x="4660325" y="1866850"/>
            <a:chExt cx="68350" cy="58100"/>
          </a:xfrm>
        </p:grpSpPr>
        <p:sp>
          <p:nvSpPr>
            <p:cNvPr id="798" name="Google Shape;798;p7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71"/>
          <p:cNvGrpSpPr/>
          <p:nvPr/>
        </p:nvGrpSpPr>
        <p:grpSpPr>
          <a:xfrm>
            <a:off x="7451186" y="2576286"/>
            <a:ext cx="162515" cy="90049"/>
            <a:chOff x="4791775" y="1877500"/>
            <a:chExt cx="66725" cy="36975"/>
          </a:xfrm>
        </p:grpSpPr>
        <p:sp>
          <p:nvSpPr>
            <p:cNvPr id="801" name="Google Shape;801;p7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71"/>
          <p:cNvGrpSpPr/>
          <p:nvPr/>
        </p:nvGrpSpPr>
        <p:grpSpPr>
          <a:xfrm>
            <a:off x="7772899" y="2576286"/>
            <a:ext cx="144979" cy="90049"/>
            <a:chOff x="4923925" y="1877500"/>
            <a:chExt cx="59525" cy="36975"/>
          </a:xfrm>
        </p:grpSpPr>
        <p:sp>
          <p:nvSpPr>
            <p:cNvPr id="804" name="Google Shape;804;p7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71"/>
          <p:cNvGrpSpPr/>
          <p:nvPr/>
        </p:nvGrpSpPr>
        <p:grpSpPr>
          <a:xfrm>
            <a:off x="8067390" y="2558477"/>
            <a:ext cx="141447" cy="125667"/>
            <a:chOff x="5058450" y="1870100"/>
            <a:chExt cx="58075" cy="51600"/>
          </a:xfrm>
        </p:grpSpPr>
        <p:sp>
          <p:nvSpPr>
            <p:cNvPr id="807" name="Google Shape;807;p7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71"/>
          <p:cNvGrpSpPr/>
          <p:nvPr/>
        </p:nvGrpSpPr>
        <p:grpSpPr>
          <a:xfrm>
            <a:off x="7481905" y="2980885"/>
            <a:ext cx="101077" cy="107645"/>
            <a:chOff x="4811425" y="2065025"/>
            <a:chExt cx="41500" cy="44200"/>
          </a:xfrm>
        </p:grpSpPr>
        <p:sp>
          <p:nvSpPr>
            <p:cNvPr id="810" name="Google Shape;810;p7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71"/>
          <p:cNvGrpSpPr/>
          <p:nvPr/>
        </p:nvGrpSpPr>
        <p:grpSpPr>
          <a:xfrm>
            <a:off x="7774342" y="2981098"/>
            <a:ext cx="120867" cy="107218"/>
            <a:chOff x="4929875" y="2065025"/>
            <a:chExt cx="49625" cy="44025"/>
          </a:xfrm>
        </p:grpSpPr>
        <p:sp>
          <p:nvSpPr>
            <p:cNvPr id="813" name="Google Shape;813;p7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71"/>
          <p:cNvGrpSpPr/>
          <p:nvPr/>
        </p:nvGrpSpPr>
        <p:grpSpPr>
          <a:xfrm>
            <a:off x="8103011" y="2984112"/>
            <a:ext cx="70206" cy="101191"/>
            <a:chOff x="5083925" y="2066350"/>
            <a:chExt cx="28825" cy="41550"/>
          </a:xfrm>
        </p:grpSpPr>
        <p:sp>
          <p:nvSpPr>
            <p:cNvPr id="816" name="Google Shape;816;p7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71"/>
          <p:cNvGrpSpPr/>
          <p:nvPr/>
        </p:nvGrpSpPr>
        <p:grpSpPr>
          <a:xfrm>
            <a:off x="7134565" y="2999759"/>
            <a:ext cx="181026" cy="69896"/>
            <a:chOff x="4659775" y="2072775"/>
            <a:chExt cx="74325" cy="28700"/>
          </a:xfrm>
        </p:grpSpPr>
        <p:sp>
          <p:nvSpPr>
            <p:cNvPr id="819" name="Google Shape;819;p7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71"/>
          <p:cNvGrpSpPr/>
          <p:nvPr/>
        </p:nvGrpSpPr>
        <p:grpSpPr>
          <a:xfrm>
            <a:off x="8054421" y="2790324"/>
            <a:ext cx="167387" cy="89197"/>
            <a:chOff x="4662475" y="1976500"/>
            <a:chExt cx="68725" cy="36625"/>
          </a:xfrm>
        </p:grpSpPr>
        <p:sp>
          <p:nvSpPr>
            <p:cNvPr id="823" name="Google Shape;823;p7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71"/>
          <p:cNvGrpSpPr/>
          <p:nvPr/>
        </p:nvGrpSpPr>
        <p:grpSpPr>
          <a:xfrm>
            <a:off x="7751326" y="2793764"/>
            <a:ext cx="166899" cy="82317"/>
            <a:chOff x="4920150" y="1977875"/>
            <a:chExt cx="68525" cy="33800"/>
          </a:xfrm>
        </p:grpSpPr>
        <p:sp>
          <p:nvSpPr>
            <p:cNvPr id="827" name="Google Shape;827;p7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71"/>
          <p:cNvGrpSpPr/>
          <p:nvPr/>
        </p:nvGrpSpPr>
        <p:grpSpPr>
          <a:xfrm>
            <a:off x="7162483" y="3197682"/>
            <a:ext cx="125190" cy="127859"/>
            <a:chOff x="4676550" y="2160575"/>
            <a:chExt cx="51400" cy="52500"/>
          </a:xfrm>
        </p:grpSpPr>
        <p:sp>
          <p:nvSpPr>
            <p:cNvPr id="831" name="Google Shape;831;p7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71"/>
          <p:cNvGrpSpPr/>
          <p:nvPr/>
        </p:nvGrpSpPr>
        <p:grpSpPr>
          <a:xfrm>
            <a:off x="7459741" y="3204714"/>
            <a:ext cx="145405" cy="113794"/>
            <a:chOff x="4768325" y="2163475"/>
            <a:chExt cx="59700" cy="46725"/>
          </a:xfrm>
        </p:grpSpPr>
        <p:sp>
          <p:nvSpPr>
            <p:cNvPr id="835" name="Google Shape;835;p7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 name="Google Shape;837;p7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 name="Google Shape;843;p71"/>
          <p:cNvGrpSpPr/>
          <p:nvPr/>
        </p:nvGrpSpPr>
        <p:grpSpPr>
          <a:xfrm>
            <a:off x="7476059" y="3459808"/>
            <a:ext cx="112768" cy="106853"/>
            <a:chOff x="4768575" y="2253950"/>
            <a:chExt cx="46300" cy="43875"/>
          </a:xfrm>
        </p:grpSpPr>
        <p:sp>
          <p:nvSpPr>
            <p:cNvPr id="844" name="Google Shape;844;p7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71"/>
          <p:cNvGrpSpPr/>
          <p:nvPr/>
        </p:nvGrpSpPr>
        <p:grpSpPr>
          <a:xfrm>
            <a:off x="7775682" y="3948834"/>
            <a:ext cx="118187" cy="146246"/>
            <a:chOff x="4960900" y="2433225"/>
            <a:chExt cx="48525" cy="60050"/>
          </a:xfrm>
        </p:grpSpPr>
        <p:sp>
          <p:nvSpPr>
            <p:cNvPr id="847" name="Google Shape;847;p7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71"/>
          <p:cNvGrpSpPr/>
          <p:nvPr/>
        </p:nvGrpSpPr>
        <p:grpSpPr>
          <a:xfrm>
            <a:off x="7464247" y="4212895"/>
            <a:ext cx="136394" cy="143810"/>
            <a:chOff x="4854075" y="2527625"/>
            <a:chExt cx="56000" cy="59050"/>
          </a:xfrm>
        </p:grpSpPr>
        <p:sp>
          <p:nvSpPr>
            <p:cNvPr id="850" name="Google Shape;850;p7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7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71"/>
          <p:cNvGrpSpPr/>
          <p:nvPr/>
        </p:nvGrpSpPr>
        <p:grpSpPr>
          <a:xfrm>
            <a:off x="8088458" y="3676639"/>
            <a:ext cx="99312" cy="160797"/>
            <a:chOff x="5059700" y="2334775"/>
            <a:chExt cx="40775" cy="66025"/>
          </a:xfrm>
        </p:grpSpPr>
        <p:sp>
          <p:nvSpPr>
            <p:cNvPr id="856" name="Google Shape;856;p7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71"/>
          <p:cNvGrpSpPr/>
          <p:nvPr/>
        </p:nvGrpSpPr>
        <p:grpSpPr>
          <a:xfrm>
            <a:off x="8045622" y="3941771"/>
            <a:ext cx="184984" cy="160371"/>
            <a:chOff x="5037700" y="2430325"/>
            <a:chExt cx="75950" cy="65850"/>
          </a:xfrm>
        </p:grpSpPr>
        <p:sp>
          <p:nvSpPr>
            <p:cNvPr id="866" name="Google Shape;866;p7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71"/>
          <p:cNvGrpSpPr/>
          <p:nvPr/>
        </p:nvGrpSpPr>
        <p:grpSpPr>
          <a:xfrm>
            <a:off x="7465128" y="3708223"/>
            <a:ext cx="173014" cy="97629"/>
            <a:chOff x="4756975" y="2341800"/>
            <a:chExt cx="91975" cy="51925"/>
          </a:xfrm>
        </p:grpSpPr>
        <p:sp>
          <p:nvSpPr>
            <p:cNvPr id="869" name="Google Shape;869;p7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71"/>
          <p:cNvGrpSpPr/>
          <p:nvPr/>
        </p:nvGrpSpPr>
        <p:grpSpPr>
          <a:xfrm>
            <a:off x="7732065" y="4196920"/>
            <a:ext cx="212497" cy="175761"/>
            <a:chOff x="4943575" y="2516350"/>
            <a:chExt cx="98675" cy="81700"/>
          </a:xfrm>
        </p:grpSpPr>
        <p:sp>
          <p:nvSpPr>
            <p:cNvPr id="890" name="Google Shape;890;p7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71"/>
          <p:cNvGrpSpPr/>
          <p:nvPr/>
        </p:nvGrpSpPr>
        <p:grpSpPr>
          <a:xfrm>
            <a:off x="1990126" y="3423163"/>
            <a:ext cx="965351" cy="134611"/>
            <a:chOff x="4411970" y="2962952"/>
            <a:chExt cx="706544" cy="104212"/>
          </a:xfrm>
        </p:grpSpPr>
        <p:sp>
          <p:nvSpPr>
            <p:cNvPr id="969" name="Google Shape;969;p7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71"/>
          <p:cNvGrpSpPr/>
          <p:nvPr/>
        </p:nvGrpSpPr>
        <p:grpSpPr>
          <a:xfrm>
            <a:off x="1990126" y="3012077"/>
            <a:ext cx="960158" cy="289172"/>
            <a:chOff x="4411970" y="2726085"/>
            <a:chExt cx="643107" cy="193659"/>
          </a:xfrm>
        </p:grpSpPr>
        <p:sp>
          <p:nvSpPr>
            <p:cNvPr id="974" name="Google Shape;974;p7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71"/>
          <p:cNvGrpSpPr/>
          <p:nvPr/>
        </p:nvGrpSpPr>
        <p:grpSpPr>
          <a:xfrm>
            <a:off x="993018" y="3278187"/>
            <a:ext cx="833173" cy="259209"/>
            <a:chOff x="4411970" y="4340222"/>
            <a:chExt cx="779467" cy="242683"/>
          </a:xfrm>
        </p:grpSpPr>
        <p:sp>
          <p:nvSpPr>
            <p:cNvPr id="978" name="Google Shape;978;p7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71"/>
          <p:cNvGrpSpPr/>
          <p:nvPr/>
        </p:nvGrpSpPr>
        <p:grpSpPr>
          <a:xfrm>
            <a:off x="1990126" y="2673933"/>
            <a:ext cx="965160" cy="216230"/>
            <a:chOff x="4411970" y="2468674"/>
            <a:chExt cx="747317" cy="167425"/>
          </a:xfrm>
        </p:grpSpPr>
        <p:sp>
          <p:nvSpPr>
            <p:cNvPr id="982" name="Google Shape;982;p7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71"/>
          <p:cNvGrpSpPr/>
          <p:nvPr/>
        </p:nvGrpSpPr>
        <p:grpSpPr>
          <a:xfrm>
            <a:off x="988873" y="2578650"/>
            <a:ext cx="810451" cy="319148"/>
            <a:chOff x="4411970" y="3686602"/>
            <a:chExt cx="797845" cy="314215"/>
          </a:xfrm>
        </p:grpSpPr>
        <p:sp>
          <p:nvSpPr>
            <p:cNvPr id="985" name="Google Shape;985;p7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7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71"/>
          <p:cNvGrpSpPr/>
          <p:nvPr/>
        </p:nvGrpSpPr>
        <p:grpSpPr>
          <a:xfrm>
            <a:off x="988970" y="2333174"/>
            <a:ext cx="1970333" cy="208784"/>
            <a:chOff x="6336019" y="3733725"/>
            <a:chExt cx="2566206" cy="351310"/>
          </a:xfrm>
        </p:grpSpPr>
        <p:sp>
          <p:nvSpPr>
            <p:cNvPr id="992" name="Google Shape;992;p7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71"/>
          <p:cNvGrpSpPr/>
          <p:nvPr/>
        </p:nvGrpSpPr>
        <p:grpSpPr>
          <a:xfrm>
            <a:off x="1990126" y="3940729"/>
            <a:ext cx="946551" cy="153200"/>
            <a:chOff x="4404545" y="3301592"/>
            <a:chExt cx="782403" cy="129272"/>
          </a:xfrm>
        </p:grpSpPr>
        <p:sp>
          <p:nvSpPr>
            <p:cNvPr id="997" name="Google Shape;997;p7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71"/>
          <p:cNvGrpSpPr/>
          <p:nvPr/>
        </p:nvGrpSpPr>
        <p:grpSpPr>
          <a:xfrm>
            <a:off x="1990126" y="3679688"/>
            <a:ext cx="962257" cy="139127"/>
            <a:chOff x="4411970" y="3131459"/>
            <a:chExt cx="710520" cy="117397"/>
          </a:xfrm>
        </p:grpSpPr>
        <p:sp>
          <p:nvSpPr>
            <p:cNvPr id="1000" name="Google Shape;1000;p7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02" name="Google Shape;1002;p7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 name="Google Shape;1003;p71"/>
          <p:cNvGrpSpPr/>
          <p:nvPr/>
        </p:nvGrpSpPr>
        <p:grpSpPr>
          <a:xfrm>
            <a:off x="990271" y="3614482"/>
            <a:ext cx="823838" cy="458988"/>
            <a:chOff x="4411970" y="1801825"/>
            <a:chExt cx="734586" cy="409262"/>
          </a:xfrm>
        </p:grpSpPr>
        <p:sp>
          <p:nvSpPr>
            <p:cNvPr id="1004" name="Google Shape;1004;p7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71"/>
          <p:cNvGrpSpPr/>
          <p:nvPr/>
        </p:nvGrpSpPr>
        <p:grpSpPr>
          <a:xfrm>
            <a:off x="990271" y="4162908"/>
            <a:ext cx="856348" cy="212039"/>
            <a:chOff x="4411970" y="2233974"/>
            <a:chExt cx="763574" cy="189068"/>
          </a:xfrm>
        </p:grpSpPr>
        <p:sp>
          <p:nvSpPr>
            <p:cNvPr id="1007" name="Google Shape;1007;p7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71"/>
          <p:cNvGrpSpPr/>
          <p:nvPr/>
        </p:nvGrpSpPr>
        <p:grpSpPr>
          <a:xfrm>
            <a:off x="3100467" y="2338244"/>
            <a:ext cx="511602" cy="511602"/>
            <a:chOff x="5681300" y="2527788"/>
            <a:chExt cx="805800" cy="805800"/>
          </a:xfrm>
        </p:grpSpPr>
        <p:sp>
          <p:nvSpPr>
            <p:cNvPr id="1010" name="Google Shape;1010;p7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71"/>
          <p:cNvGrpSpPr/>
          <p:nvPr/>
        </p:nvGrpSpPr>
        <p:grpSpPr>
          <a:xfrm>
            <a:off x="3097662" y="3104827"/>
            <a:ext cx="513021" cy="512935"/>
            <a:chOff x="4049800" y="640400"/>
            <a:chExt cx="858900" cy="858900"/>
          </a:xfrm>
        </p:grpSpPr>
        <p:sp>
          <p:nvSpPr>
            <p:cNvPr id="1013" name="Google Shape;1013;p7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71"/>
          <p:cNvGrpSpPr/>
          <p:nvPr/>
        </p:nvGrpSpPr>
        <p:grpSpPr>
          <a:xfrm>
            <a:off x="3014861" y="3756719"/>
            <a:ext cx="686489" cy="686585"/>
            <a:chOff x="5080188" y="927900"/>
            <a:chExt cx="961200" cy="961200"/>
          </a:xfrm>
        </p:grpSpPr>
        <p:sp>
          <p:nvSpPr>
            <p:cNvPr id="1016" name="Google Shape;1016;p7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71"/>
          <p:cNvGrpSpPr/>
          <p:nvPr/>
        </p:nvGrpSpPr>
        <p:grpSpPr>
          <a:xfrm>
            <a:off x="3798012" y="3849448"/>
            <a:ext cx="510373" cy="510937"/>
            <a:chOff x="7508249" y="1522825"/>
            <a:chExt cx="1326332" cy="1322987"/>
          </a:xfrm>
        </p:grpSpPr>
        <p:sp>
          <p:nvSpPr>
            <p:cNvPr id="1025" name="Google Shape;1025;p7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71"/>
          <p:cNvGrpSpPr/>
          <p:nvPr/>
        </p:nvGrpSpPr>
        <p:grpSpPr>
          <a:xfrm>
            <a:off x="4489605" y="3850853"/>
            <a:ext cx="492652" cy="503348"/>
            <a:chOff x="6039282" y="1042577"/>
            <a:chExt cx="734315" cy="731929"/>
          </a:xfrm>
        </p:grpSpPr>
        <p:sp>
          <p:nvSpPr>
            <p:cNvPr id="1036" name="Google Shape;1036;p7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7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71"/>
          <p:cNvGrpSpPr/>
          <p:nvPr/>
        </p:nvGrpSpPr>
        <p:grpSpPr>
          <a:xfrm>
            <a:off x="5130019" y="2346894"/>
            <a:ext cx="483304" cy="504902"/>
            <a:chOff x="1825800" y="1651625"/>
            <a:chExt cx="568125" cy="591775"/>
          </a:xfrm>
        </p:grpSpPr>
        <p:sp>
          <p:nvSpPr>
            <p:cNvPr id="1058" name="Google Shape;1058;p7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 name="Google Shape;1064;p7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1"/>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069" name="Google Shape;1069;p71"/>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grpSp>
        <p:nvGrpSpPr>
          <p:cNvPr id="1074" name="Google Shape;1074;p72"/>
          <p:cNvGrpSpPr/>
          <p:nvPr/>
        </p:nvGrpSpPr>
        <p:grpSpPr>
          <a:xfrm>
            <a:off x="722058" y="957091"/>
            <a:ext cx="2492868" cy="1379876"/>
            <a:chOff x="2654821" y="2311071"/>
            <a:chExt cx="2279715" cy="1262120"/>
          </a:xfrm>
        </p:grpSpPr>
        <p:grpSp>
          <p:nvGrpSpPr>
            <p:cNvPr id="1075" name="Google Shape;1075;p72"/>
            <p:cNvGrpSpPr/>
            <p:nvPr/>
          </p:nvGrpSpPr>
          <p:grpSpPr>
            <a:xfrm>
              <a:off x="4034269" y="2840745"/>
              <a:ext cx="40212" cy="36437"/>
              <a:chOff x="4293400" y="2574725"/>
              <a:chExt cx="84425" cy="80100"/>
            </a:xfrm>
          </p:grpSpPr>
          <p:sp>
            <p:nvSpPr>
              <p:cNvPr id="1076" name="Google Shape;1076;p7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77" name="Google Shape;1077;p7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72"/>
            <p:cNvGrpSpPr/>
            <p:nvPr/>
          </p:nvGrpSpPr>
          <p:grpSpPr>
            <a:xfrm>
              <a:off x="3894606" y="2334874"/>
              <a:ext cx="913198" cy="518984"/>
              <a:chOff x="4000175" y="1462675"/>
              <a:chExt cx="1917275" cy="1140875"/>
            </a:xfrm>
          </p:grpSpPr>
          <p:sp>
            <p:nvSpPr>
              <p:cNvPr id="1079" name="Google Shape;1079;p7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80" name="Google Shape;1080;p72"/>
              <p:cNvGrpSpPr/>
              <p:nvPr/>
            </p:nvGrpSpPr>
            <p:grpSpPr>
              <a:xfrm>
                <a:off x="4000175" y="1462675"/>
                <a:ext cx="1917275" cy="1140875"/>
                <a:chOff x="4000175" y="1462675"/>
                <a:chExt cx="1917275" cy="1140875"/>
              </a:xfrm>
            </p:grpSpPr>
            <p:sp>
              <p:nvSpPr>
                <p:cNvPr id="1081" name="Google Shape;1081;p7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82" name="Google Shape;1082;p7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6" name="Google Shape;1086;p7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 name="Google Shape;1087;p72"/>
            <p:cNvGrpSpPr/>
            <p:nvPr/>
          </p:nvGrpSpPr>
          <p:grpSpPr>
            <a:xfrm>
              <a:off x="3875768" y="2846704"/>
              <a:ext cx="44796" cy="47366"/>
              <a:chOff x="3960625" y="2587825"/>
              <a:chExt cx="94050" cy="104125"/>
            </a:xfrm>
          </p:grpSpPr>
          <p:sp>
            <p:nvSpPr>
              <p:cNvPr id="1088" name="Google Shape;1088;p7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89" name="Google Shape;1089;p7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72"/>
            <p:cNvGrpSpPr/>
            <p:nvPr/>
          </p:nvGrpSpPr>
          <p:grpSpPr>
            <a:xfrm>
              <a:off x="3782759" y="2807162"/>
              <a:ext cx="82686" cy="85487"/>
              <a:chOff x="3765350" y="2500900"/>
              <a:chExt cx="173600" cy="187925"/>
            </a:xfrm>
          </p:grpSpPr>
          <p:sp>
            <p:nvSpPr>
              <p:cNvPr id="1091" name="Google Shape;1091;p7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92" name="Google Shape;1092;p7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72"/>
            <p:cNvGrpSpPr/>
            <p:nvPr/>
          </p:nvGrpSpPr>
          <p:grpSpPr>
            <a:xfrm>
              <a:off x="3775674" y="2798496"/>
              <a:ext cx="40545" cy="23564"/>
              <a:chOff x="3750475" y="2481850"/>
              <a:chExt cx="85125" cy="51800"/>
            </a:xfrm>
          </p:grpSpPr>
          <p:sp>
            <p:nvSpPr>
              <p:cNvPr id="1098" name="Google Shape;1098;p7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00" name="Google Shape;1100;p72"/>
            <p:cNvGrpSpPr/>
            <p:nvPr/>
          </p:nvGrpSpPr>
          <p:grpSpPr>
            <a:xfrm>
              <a:off x="3716946" y="2776024"/>
              <a:ext cx="81971" cy="76912"/>
              <a:chOff x="3627175" y="2432450"/>
              <a:chExt cx="172100" cy="169075"/>
            </a:xfrm>
          </p:grpSpPr>
          <p:sp>
            <p:nvSpPr>
              <p:cNvPr id="1101" name="Google Shape;1101;p7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03" name="Google Shape;1103;p7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04" name="Google Shape;1104;p72"/>
            <p:cNvGrpSpPr/>
            <p:nvPr/>
          </p:nvGrpSpPr>
          <p:grpSpPr>
            <a:xfrm>
              <a:off x="3685682" y="2845624"/>
              <a:ext cx="29311" cy="45055"/>
              <a:chOff x="3561536" y="2585450"/>
              <a:chExt cx="61539" cy="99045"/>
            </a:xfrm>
          </p:grpSpPr>
          <p:sp>
            <p:nvSpPr>
              <p:cNvPr id="1105" name="Google Shape;1105;p7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07" name="Google Shape;1107;p72"/>
            <p:cNvGrpSpPr/>
            <p:nvPr/>
          </p:nvGrpSpPr>
          <p:grpSpPr>
            <a:xfrm>
              <a:off x="3849905" y="2572252"/>
              <a:ext cx="74339" cy="119559"/>
              <a:chOff x="3906325" y="1984500"/>
              <a:chExt cx="156075" cy="262825"/>
            </a:xfrm>
          </p:grpSpPr>
          <p:sp>
            <p:nvSpPr>
              <p:cNvPr id="1108" name="Google Shape;1108;p7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09" name="Google Shape;1109;p7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72"/>
            <p:cNvGrpSpPr/>
            <p:nvPr/>
          </p:nvGrpSpPr>
          <p:grpSpPr>
            <a:xfrm>
              <a:off x="2654821" y="2414345"/>
              <a:ext cx="667570" cy="558731"/>
              <a:chOff x="1397225" y="1637375"/>
              <a:chExt cx="1401575" cy="1228250"/>
            </a:xfrm>
          </p:grpSpPr>
          <p:sp>
            <p:nvSpPr>
              <p:cNvPr id="1111" name="Google Shape;1111;p7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12" name="Google Shape;1112;p72"/>
              <p:cNvGrpSpPr/>
              <p:nvPr/>
            </p:nvGrpSpPr>
            <p:grpSpPr>
              <a:xfrm>
                <a:off x="1397225" y="1637375"/>
                <a:ext cx="1398775" cy="1228250"/>
                <a:chOff x="1397225" y="1637375"/>
                <a:chExt cx="1398775" cy="1228250"/>
              </a:xfrm>
            </p:grpSpPr>
            <p:sp>
              <p:nvSpPr>
                <p:cNvPr id="1113" name="Google Shape;1113;p7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 name="Google Shape;1115;p72"/>
            <p:cNvGrpSpPr/>
            <p:nvPr/>
          </p:nvGrpSpPr>
          <p:grpSpPr>
            <a:xfrm>
              <a:off x="3230417" y="3103734"/>
              <a:ext cx="282982" cy="280332"/>
              <a:chOff x="2605700" y="3152850"/>
              <a:chExt cx="594125" cy="616250"/>
            </a:xfrm>
          </p:grpSpPr>
          <p:sp>
            <p:nvSpPr>
              <p:cNvPr id="1116" name="Google Shape;1116;p7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17" name="Google Shape;1117;p7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18" name="Google Shape;1118;p72"/>
            <p:cNvGrpSpPr/>
            <p:nvPr/>
          </p:nvGrpSpPr>
          <p:grpSpPr>
            <a:xfrm>
              <a:off x="3265985" y="3226989"/>
              <a:ext cx="87151" cy="346202"/>
              <a:chOff x="2680375" y="3423800"/>
              <a:chExt cx="182975" cy="761050"/>
            </a:xfrm>
          </p:grpSpPr>
          <p:sp>
            <p:nvSpPr>
              <p:cNvPr id="1119" name="Google Shape;1119;p7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20" name="Google Shape;1120;p7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72"/>
            <p:cNvGrpSpPr/>
            <p:nvPr/>
          </p:nvGrpSpPr>
          <p:grpSpPr>
            <a:xfrm>
              <a:off x="3855466" y="3289811"/>
              <a:ext cx="112514" cy="94210"/>
              <a:chOff x="3918000" y="3561900"/>
              <a:chExt cx="236225" cy="207100"/>
            </a:xfrm>
          </p:grpSpPr>
          <p:sp>
            <p:nvSpPr>
              <p:cNvPr id="1122" name="Google Shape;1122;p7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23" name="Google Shape;1123;p7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 name="Google Shape;1124;p7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27" name="Google Shape;1127;p72"/>
            <p:cNvGrpSpPr/>
            <p:nvPr/>
          </p:nvGrpSpPr>
          <p:grpSpPr>
            <a:xfrm>
              <a:off x="2905224" y="2311071"/>
              <a:ext cx="596721" cy="528992"/>
              <a:chOff x="1922950" y="1410350"/>
              <a:chExt cx="1252825" cy="1162875"/>
            </a:xfrm>
          </p:grpSpPr>
          <p:sp>
            <p:nvSpPr>
              <p:cNvPr id="1128" name="Google Shape;1128;p7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44" name="Google Shape;1144;p7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64" name="Google Shape;1164;p7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65" name="Google Shape;1165;p7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72"/>
            <p:cNvGrpSpPr/>
            <p:nvPr/>
          </p:nvGrpSpPr>
          <p:grpSpPr>
            <a:xfrm>
              <a:off x="3280929" y="3294542"/>
              <a:ext cx="109894" cy="272224"/>
              <a:chOff x="2711750" y="3572300"/>
              <a:chExt cx="230725" cy="598425"/>
            </a:xfrm>
          </p:grpSpPr>
          <p:sp>
            <p:nvSpPr>
              <p:cNvPr id="1167" name="Google Shape;1167;p7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 name="Google Shape;1169;p7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 name="Google Shape;1170;p72"/>
            <p:cNvGrpSpPr/>
            <p:nvPr/>
          </p:nvGrpSpPr>
          <p:grpSpPr>
            <a:xfrm>
              <a:off x="3790439" y="2408636"/>
              <a:ext cx="73017" cy="75684"/>
              <a:chOff x="3781475" y="1624825"/>
              <a:chExt cx="153300" cy="166375"/>
            </a:xfrm>
          </p:grpSpPr>
          <p:sp>
            <p:nvSpPr>
              <p:cNvPr id="1171" name="Google Shape;1171;p7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 name="Google Shape;1175;p7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 name="Google Shape;1182;p72"/>
            <p:cNvGrpSpPr/>
            <p:nvPr/>
          </p:nvGrpSpPr>
          <p:grpSpPr>
            <a:xfrm>
              <a:off x="4403342" y="3107749"/>
              <a:ext cx="316680" cy="101374"/>
              <a:chOff x="5068275" y="3161675"/>
              <a:chExt cx="664875" cy="222850"/>
            </a:xfrm>
          </p:grpSpPr>
          <p:sp>
            <p:nvSpPr>
              <p:cNvPr id="1183" name="Google Shape;1183;p7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7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 name="Google Shape;1216;p72"/>
            <p:cNvGrpSpPr/>
            <p:nvPr/>
          </p:nvGrpSpPr>
          <p:grpSpPr>
            <a:xfrm>
              <a:off x="3697513" y="2707266"/>
              <a:ext cx="59549" cy="79733"/>
              <a:chOff x="3586375" y="2281300"/>
              <a:chExt cx="125025" cy="175275"/>
            </a:xfrm>
          </p:grpSpPr>
          <p:sp>
            <p:nvSpPr>
              <p:cNvPr id="1217" name="Google Shape;1217;p7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 name="Google Shape;1219;p7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72"/>
            <p:cNvGrpSpPr/>
            <p:nvPr/>
          </p:nvGrpSpPr>
          <p:grpSpPr>
            <a:xfrm>
              <a:off x="4513224" y="3221724"/>
              <a:ext cx="274563" cy="280321"/>
              <a:chOff x="5298975" y="3412225"/>
              <a:chExt cx="576450" cy="616225"/>
            </a:xfrm>
          </p:grpSpPr>
          <p:sp>
            <p:nvSpPr>
              <p:cNvPr id="1221" name="Google Shape;1221;p7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22" name="Google Shape;1222;p7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72"/>
            <p:cNvGrpSpPr/>
            <p:nvPr/>
          </p:nvGrpSpPr>
          <p:grpSpPr>
            <a:xfrm>
              <a:off x="4824403" y="3421846"/>
              <a:ext cx="110132" cy="130647"/>
              <a:chOff x="5952300" y="3852150"/>
              <a:chExt cx="231225" cy="287200"/>
            </a:xfrm>
          </p:grpSpPr>
          <p:sp>
            <p:nvSpPr>
              <p:cNvPr id="1224" name="Google Shape;1224;p7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 name="Google Shape;1226;p7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 name="Google Shape;1234;p72"/>
            <p:cNvGrpSpPr/>
            <p:nvPr/>
          </p:nvGrpSpPr>
          <p:grpSpPr>
            <a:xfrm>
              <a:off x="4295710" y="3079670"/>
              <a:ext cx="14968" cy="27135"/>
              <a:chOff x="4842300" y="3099950"/>
              <a:chExt cx="31425" cy="59650"/>
            </a:xfrm>
          </p:grpSpPr>
          <p:sp>
            <p:nvSpPr>
              <p:cNvPr id="1235" name="Google Shape;1235;p7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 name="Google Shape;1239;p7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 name="Google Shape;1247;p72"/>
            <p:cNvGrpSpPr/>
            <p:nvPr/>
          </p:nvGrpSpPr>
          <p:grpSpPr>
            <a:xfrm>
              <a:off x="3831056" y="2816010"/>
              <a:ext cx="37378" cy="27612"/>
              <a:chOff x="3866750" y="2520350"/>
              <a:chExt cx="78475" cy="60700"/>
            </a:xfrm>
          </p:grpSpPr>
          <p:sp>
            <p:nvSpPr>
              <p:cNvPr id="1248" name="Google Shape;1248;p7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 name="Google Shape;1252;p7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9" name="Google Shape;1269;p7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81" name="Google Shape;1281;p7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 name="Google Shape;1294;p72"/>
            <p:cNvGrpSpPr/>
            <p:nvPr/>
          </p:nvGrpSpPr>
          <p:grpSpPr>
            <a:xfrm>
              <a:off x="3632736" y="3051591"/>
              <a:ext cx="63288" cy="45217"/>
              <a:chOff x="3450375" y="3038225"/>
              <a:chExt cx="132875" cy="99400"/>
            </a:xfrm>
          </p:grpSpPr>
          <p:sp>
            <p:nvSpPr>
              <p:cNvPr id="1295" name="Google Shape;1295;p7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 name="Google Shape;1297;p7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06" name="Google Shape;1306;p7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16" name="Google Shape;1316;p7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22" name="Google Shape;1322;p7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72"/>
          <p:cNvGrpSpPr/>
          <p:nvPr/>
        </p:nvGrpSpPr>
        <p:grpSpPr>
          <a:xfrm>
            <a:off x="719115" y="2852867"/>
            <a:ext cx="2622876" cy="1333540"/>
            <a:chOff x="238125" y="1038125"/>
            <a:chExt cx="7146800" cy="3633625"/>
          </a:xfrm>
        </p:grpSpPr>
        <p:sp>
          <p:nvSpPr>
            <p:cNvPr id="1333" name="Google Shape;1333;p7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72"/>
          <p:cNvGrpSpPr/>
          <p:nvPr/>
        </p:nvGrpSpPr>
        <p:grpSpPr>
          <a:xfrm>
            <a:off x="5834043" y="994977"/>
            <a:ext cx="2590840" cy="1380235"/>
            <a:chOff x="233350" y="949250"/>
            <a:chExt cx="7137300" cy="3802300"/>
          </a:xfrm>
        </p:grpSpPr>
        <p:sp>
          <p:nvSpPr>
            <p:cNvPr id="2906" name="Google Shape;2906;p7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72"/>
          <p:cNvGrpSpPr/>
          <p:nvPr/>
        </p:nvGrpSpPr>
        <p:grpSpPr>
          <a:xfrm>
            <a:off x="7648472" y="3039750"/>
            <a:ext cx="104231" cy="320340"/>
            <a:chOff x="7564426" y="3224343"/>
            <a:chExt cx="119985" cy="368801"/>
          </a:xfrm>
        </p:grpSpPr>
        <p:sp>
          <p:nvSpPr>
            <p:cNvPr id="2958" name="Google Shape;2958;p7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2"/>
          <p:cNvGrpSpPr/>
          <p:nvPr/>
        </p:nvGrpSpPr>
        <p:grpSpPr>
          <a:xfrm>
            <a:off x="7347961" y="3033852"/>
            <a:ext cx="189489" cy="332132"/>
            <a:chOff x="8370831" y="3202002"/>
            <a:chExt cx="218129" cy="382376"/>
          </a:xfrm>
        </p:grpSpPr>
        <p:sp>
          <p:nvSpPr>
            <p:cNvPr id="2961" name="Google Shape;2961;p7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72"/>
          <p:cNvGrpSpPr/>
          <p:nvPr/>
        </p:nvGrpSpPr>
        <p:grpSpPr>
          <a:xfrm>
            <a:off x="8071350" y="3444984"/>
            <a:ext cx="309429" cy="267000"/>
            <a:chOff x="6742064" y="3750480"/>
            <a:chExt cx="399315" cy="344560"/>
          </a:xfrm>
        </p:grpSpPr>
        <p:sp>
          <p:nvSpPr>
            <p:cNvPr id="2964" name="Google Shape;2964;p7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72"/>
          <p:cNvGrpSpPr/>
          <p:nvPr/>
        </p:nvGrpSpPr>
        <p:grpSpPr>
          <a:xfrm>
            <a:off x="7610369" y="3796031"/>
            <a:ext cx="180437" cy="281608"/>
            <a:chOff x="7248525" y="3739696"/>
            <a:chExt cx="230531" cy="359790"/>
          </a:xfrm>
        </p:grpSpPr>
        <p:sp>
          <p:nvSpPr>
            <p:cNvPr id="2967" name="Google Shape;2967;p7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72"/>
          <p:cNvGrpSpPr/>
          <p:nvPr/>
        </p:nvGrpSpPr>
        <p:grpSpPr>
          <a:xfrm>
            <a:off x="7856288" y="3439255"/>
            <a:ext cx="162896" cy="278710"/>
            <a:chOff x="7601242" y="3729267"/>
            <a:chExt cx="222566" cy="380803"/>
          </a:xfrm>
        </p:grpSpPr>
        <p:sp>
          <p:nvSpPr>
            <p:cNvPr id="2970" name="Google Shape;2970;p7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2" name="Google Shape;2972;p72"/>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3" name="Google Shape;2973;p72"/>
          <p:cNvGrpSpPr/>
          <p:nvPr/>
        </p:nvGrpSpPr>
        <p:grpSpPr>
          <a:xfrm>
            <a:off x="7345934" y="3440396"/>
            <a:ext cx="193543" cy="275990"/>
            <a:chOff x="8304647" y="3738687"/>
            <a:chExt cx="225076" cy="320956"/>
          </a:xfrm>
        </p:grpSpPr>
        <p:sp>
          <p:nvSpPr>
            <p:cNvPr id="2974" name="Google Shape;2974;p7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72"/>
          <p:cNvGrpSpPr/>
          <p:nvPr/>
        </p:nvGrpSpPr>
        <p:grpSpPr>
          <a:xfrm>
            <a:off x="7618426" y="3440396"/>
            <a:ext cx="178492" cy="275990"/>
            <a:chOff x="8615101" y="3738687"/>
            <a:chExt cx="207573" cy="320956"/>
          </a:xfrm>
        </p:grpSpPr>
        <p:sp>
          <p:nvSpPr>
            <p:cNvPr id="2978" name="Google Shape;2978;p7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1" name="Google Shape;2981;p72"/>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2" name="Google Shape;2982;p72"/>
          <p:cNvGrpSpPr/>
          <p:nvPr/>
        </p:nvGrpSpPr>
        <p:grpSpPr>
          <a:xfrm>
            <a:off x="6013131" y="3561884"/>
            <a:ext cx="557670" cy="511283"/>
            <a:chOff x="6015419" y="3716859"/>
            <a:chExt cx="557671" cy="511283"/>
          </a:xfrm>
        </p:grpSpPr>
        <p:sp>
          <p:nvSpPr>
            <p:cNvPr id="2983" name="Google Shape;2983;p7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4" name="Google Shape;2984;p72"/>
            <p:cNvGrpSpPr/>
            <p:nvPr/>
          </p:nvGrpSpPr>
          <p:grpSpPr>
            <a:xfrm>
              <a:off x="6036094" y="3716980"/>
              <a:ext cx="529860" cy="510468"/>
              <a:chOff x="6036094" y="3716980"/>
              <a:chExt cx="529860" cy="510468"/>
            </a:xfrm>
          </p:grpSpPr>
          <p:sp>
            <p:nvSpPr>
              <p:cNvPr id="2985" name="Google Shape;2985;p7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95" name="Google Shape;2995;p72"/>
          <p:cNvGrpSpPr/>
          <p:nvPr/>
        </p:nvGrpSpPr>
        <p:grpSpPr>
          <a:xfrm>
            <a:off x="6642016" y="2918653"/>
            <a:ext cx="576302" cy="511871"/>
            <a:chOff x="6644304" y="3073628"/>
            <a:chExt cx="576302" cy="511871"/>
          </a:xfrm>
        </p:grpSpPr>
        <p:sp>
          <p:nvSpPr>
            <p:cNvPr id="2996" name="Google Shape;2996;p7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7" name="Google Shape;2997;p72"/>
            <p:cNvGrpSpPr/>
            <p:nvPr/>
          </p:nvGrpSpPr>
          <p:grpSpPr>
            <a:xfrm>
              <a:off x="6712169" y="3085440"/>
              <a:ext cx="481622" cy="494913"/>
              <a:chOff x="6712169" y="3085440"/>
              <a:chExt cx="481622" cy="494913"/>
            </a:xfrm>
          </p:grpSpPr>
          <p:sp>
            <p:nvSpPr>
              <p:cNvPr id="2998" name="Google Shape;2998;p7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3" name="Google Shape;3003;p7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6" name="Google Shape;3006;p72"/>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7" name="Google Shape;3007;p72"/>
          <p:cNvGrpSpPr/>
          <p:nvPr/>
        </p:nvGrpSpPr>
        <p:grpSpPr>
          <a:xfrm>
            <a:off x="6649867" y="3561648"/>
            <a:ext cx="560631" cy="511352"/>
            <a:chOff x="6652154" y="3716623"/>
            <a:chExt cx="560631" cy="511352"/>
          </a:xfrm>
        </p:grpSpPr>
        <p:sp>
          <p:nvSpPr>
            <p:cNvPr id="3008" name="Google Shape;3008;p7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9" name="Google Shape;3009;p72"/>
            <p:cNvGrpSpPr/>
            <p:nvPr/>
          </p:nvGrpSpPr>
          <p:grpSpPr>
            <a:xfrm>
              <a:off x="6669657" y="3716715"/>
              <a:ext cx="466779" cy="464290"/>
              <a:chOff x="6669657" y="3716715"/>
              <a:chExt cx="466779" cy="464290"/>
            </a:xfrm>
          </p:grpSpPr>
          <p:sp>
            <p:nvSpPr>
              <p:cNvPr id="3010" name="Google Shape;3010;p7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3" name="Google Shape;3023;p72"/>
          <p:cNvGrpSpPr/>
          <p:nvPr/>
        </p:nvGrpSpPr>
        <p:grpSpPr>
          <a:xfrm>
            <a:off x="7843958" y="3843056"/>
            <a:ext cx="187557" cy="187557"/>
            <a:chOff x="8565775" y="671075"/>
            <a:chExt cx="441000" cy="441000"/>
          </a:xfrm>
        </p:grpSpPr>
        <p:sp>
          <p:nvSpPr>
            <p:cNvPr id="3024" name="Google Shape;3024;p7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6" name="Google Shape;3026;p72"/>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2"/>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72"/>
          <p:cNvGrpSpPr/>
          <p:nvPr/>
        </p:nvGrpSpPr>
        <p:grpSpPr>
          <a:xfrm>
            <a:off x="5997813" y="2921275"/>
            <a:ext cx="587871" cy="512373"/>
            <a:chOff x="6000100" y="3076250"/>
            <a:chExt cx="587871" cy="512373"/>
          </a:xfrm>
        </p:grpSpPr>
        <p:sp>
          <p:nvSpPr>
            <p:cNvPr id="3029" name="Google Shape;3029;p7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0" name="Google Shape;3030;p72"/>
            <p:cNvGrpSpPr/>
            <p:nvPr/>
          </p:nvGrpSpPr>
          <p:grpSpPr>
            <a:xfrm>
              <a:off x="6031360" y="3076713"/>
              <a:ext cx="539107" cy="480965"/>
              <a:chOff x="6031360" y="3076713"/>
              <a:chExt cx="539107" cy="480965"/>
            </a:xfrm>
          </p:grpSpPr>
          <p:sp>
            <p:nvSpPr>
              <p:cNvPr id="3031" name="Google Shape;3031;p7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38" name="Google Shape;3038;p72"/>
          <p:cNvGrpSpPr/>
          <p:nvPr/>
        </p:nvGrpSpPr>
        <p:grpSpPr>
          <a:xfrm>
            <a:off x="3416804" y="902588"/>
            <a:ext cx="2310381" cy="1488888"/>
            <a:chOff x="229225" y="549050"/>
            <a:chExt cx="7161750" cy="4615275"/>
          </a:xfrm>
        </p:grpSpPr>
        <p:sp>
          <p:nvSpPr>
            <p:cNvPr id="3039" name="Google Shape;3039;p7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72"/>
          <p:cNvGrpSpPr/>
          <p:nvPr/>
        </p:nvGrpSpPr>
        <p:grpSpPr>
          <a:xfrm>
            <a:off x="3514722" y="2832485"/>
            <a:ext cx="2310282" cy="1374222"/>
            <a:chOff x="238125" y="732525"/>
            <a:chExt cx="7130500" cy="4241425"/>
          </a:xfrm>
        </p:grpSpPr>
        <p:sp>
          <p:nvSpPr>
            <p:cNvPr id="3157" name="Google Shape;3157;p7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4" name="Shape 3274"/>
        <p:cNvGrpSpPr/>
        <p:nvPr/>
      </p:nvGrpSpPr>
      <p:grpSpPr>
        <a:xfrm>
          <a:off x="0" y="0"/>
          <a:ext cx="0" cy="0"/>
          <a:chOff x="0" y="0"/>
          <a:chExt cx="0" cy="0"/>
        </a:xfrm>
      </p:grpSpPr>
      <p:grpSp>
        <p:nvGrpSpPr>
          <p:cNvPr id="3275" name="Google Shape;3275;p73"/>
          <p:cNvGrpSpPr/>
          <p:nvPr/>
        </p:nvGrpSpPr>
        <p:grpSpPr>
          <a:xfrm>
            <a:off x="729274" y="969771"/>
            <a:ext cx="2507799" cy="206239"/>
            <a:chOff x="106648" y="895722"/>
            <a:chExt cx="4481413" cy="374300"/>
          </a:xfrm>
        </p:grpSpPr>
        <p:grpSp>
          <p:nvGrpSpPr>
            <p:cNvPr id="3276" name="Google Shape;3276;p73"/>
            <p:cNvGrpSpPr/>
            <p:nvPr/>
          </p:nvGrpSpPr>
          <p:grpSpPr>
            <a:xfrm>
              <a:off x="2233276" y="895722"/>
              <a:ext cx="1082667" cy="223591"/>
              <a:chOff x="4808316" y="2800065"/>
              <a:chExt cx="1999386" cy="412910"/>
            </a:xfrm>
          </p:grpSpPr>
          <p:sp>
            <p:nvSpPr>
              <p:cNvPr id="3277" name="Google Shape;3277;p7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8" name="Google Shape;3278;p73"/>
              <p:cNvGrpSpPr/>
              <p:nvPr/>
            </p:nvGrpSpPr>
            <p:grpSpPr>
              <a:xfrm>
                <a:off x="4808316" y="2800065"/>
                <a:ext cx="92400" cy="411825"/>
                <a:chOff x="845575" y="2563700"/>
                <a:chExt cx="92400" cy="411825"/>
              </a:xfrm>
            </p:grpSpPr>
            <p:cxnSp>
              <p:nvCxnSpPr>
                <p:cNvPr id="3279" name="Google Shape;3279;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80" name="Google Shape;3280;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1" name="Google Shape;3281;p73"/>
            <p:cNvGrpSpPr/>
            <p:nvPr/>
          </p:nvGrpSpPr>
          <p:grpSpPr>
            <a:xfrm>
              <a:off x="106648" y="895722"/>
              <a:ext cx="1088401" cy="223591"/>
              <a:chOff x="881025" y="2800065"/>
              <a:chExt cx="2009975" cy="412910"/>
            </a:xfrm>
          </p:grpSpPr>
          <p:sp>
            <p:nvSpPr>
              <p:cNvPr id="3282" name="Google Shape;3282;p7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3" name="Google Shape;3283;p73"/>
              <p:cNvGrpSpPr/>
              <p:nvPr/>
            </p:nvGrpSpPr>
            <p:grpSpPr>
              <a:xfrm>
                <a:off x="881025" y="2800065"/>
                <a:ext cx="92400" cy="411825"/>
                <a:chOff x="845575" y="2563700"/>
                <a:chExt cx="92400" cy="411825"/>
              </a:xfrm>
            </p:grpSpPr>
            <p:cxnSp>
              <p:nvCxnSpPr>
                <p:cNvPr id="3284" name="Google Shape;3284;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85" name="Google Shape;3285;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6" name="Google Shape;3286;p73"/>
            <p:cNvGrpSpPr/>
            <p:nvPr/>
          </p:nvGrpSpPr>
          <p:grpSpPr>
            <a:xfrm>
              <a:off x="1172346" y="1047018"/>
              <a:ext cx="1083151" cy="223003"/>
              <a:chOff x="2849073" y="3079467"/>
              <a:chExt cx="2000279" cy="411825"/>
            </a:xfrm>
          </p:grpSpPr>
          <p:sp>
            <p:nvSpPr>
              <p:cNvPr id="3287" name="Google Shape;3287;p7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73"/>
              <p:cNvGrpSpPr/>
              <p:nvPr/>
            </p:nvGrpSpPr>
            <p:grpSpPr>
              <a:xfrm rot="10800000">
                <a:off x="2849073" y="3079467"/>
                <a:ext cx="92400" cy="411825"/>
                <a:chOff x="2070100" y="2563700"/>
                <a:chExt cx="92400" cy="411825"/>
              </a:xfrm>
            </p:grpSpPr>
            <p:cxnSp>
              <p:nvCxnSpPr>
                <p:cNvPr id="3289" name="Google Shape;3289;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90" name="Google Shape;3290;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1" name="Google Shape;3291;p73"/>
            <p:cNvGrpSpPr/>
            <p:nvPr/>
          </p:nvGrpSpPr>
          <p:grpSpPr>
            <a:xfrm>
              <a:off x="3290132" y="1047018"/>
              <a:ext cx="1297929" cy="223003"/>
              <a:chOff x="6760035" y="3079467"/>
              <a:chExt cx="2396914" cy="411825"/>
            </a:xfrm>
          </p:grpSpPr>
          <p:sp>
            <p:nvSpPr>
              <p:cNvPr id="3292" name="Google Shape;3292;p7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73"/>
              <p:cNvGrpSpPr/>
              <p:nvPr/>
            </p:nvGrpSpPr>
            <p:grpSpPr>
              <a:xfrm rot="10800000">
                <a:off x="6760035" y="3079467"/>
                <a:ext cx="92400" cy="411825"/>
                <a:chOff x="2070100" y="2563700"/>
                <a:chExt cx="92400" cy="411825"/>
              </a:xfrm>
            </p:grpSpPr>
            <p:cxnSp>
              <p:nvCxnSpPr>
                <p:cNvPr id="3294" name="Google Shape;3294;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95" name="Google Shape;3295;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96" name="Google Shape;3296;p73"/>
          <p:cNvGrpSpPr/>
          <p:nvPr/>
        </p:nvGrpSpPr>
        <p:grpSpPr>
          <a:xfrm>
            <a:off x="2147036" y="3369142"/>
            <a:ext cx="1086701" cy="799429"/>
            <a:chOff x="2183288" y="3555572"/>
            <a:chExt cx="1136241" cy="835873"/>
          </a:xfrm>
        </p:grpSpPr>
        <p:sp>
          <p:nvSpPr>
            <p:cNvPr id="3297" name="Google Shape;3297;p7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8" name="Google Shape;3298;p73"/>
            <p:cNvGrpSpPr/>
            <p:nvPr/>
          </p:nvGrpSpPr>
          <p:grpSpPr>
            <a:xfrm>
              <a:off x="2205895" y="3637269"/>
              <a:ext cx="1089848" cy="724993"/>
              <a:chOff x="2205895" y="3637269"/>
              <a:chExt cx="1089848" cy="724993"/>
            </a:xfrm>
          </p:grpSpPr>
          <p:sp>
            <p:nvSpPr>
              <p:cNvPr id="3299" name="Google Shape;3299;p7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5" name="Google Shape;3305;p7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06" name="Google Shape;3306;p7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07" name="Google Shape;3307;p73"/>
            <p:cNvGrpSpPr/>
            <p:nvPr/>
          </p:nvGrpSpPr>
          <p:grpSpPr>
            <a:xfrm>
              <a:off x="3173850" y="3779426"/>
              <a:ext cx="145679" cy="70048"/>
              <a:chOff x="3173850" y="3779426"/>
              <a:chExt cx="145679" cy="70048"/>
            </a:xfrm>
          </p:grpSpPr>
          <p:cxnSp>
            <p:nvCxnSpPr>
              <p:cNvPr id="3308" name="Google Shape;3308;p7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309" name="Google Shape;3309;p7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0" name="Google Shape;3310;p73"/>
            <p:cNvGrpSpPr/>
            <p:nvPr/>
          </p:nvGrpSpPr>
          <p:grpSpPr>
            <a:xfrm>
              <a:off x="2183288" y="4139483"/>
              <a:ext cx="145133" cy="70048"/>
              <a:chOff x="2183288" y="4139483"/>
              <a:chExt cx="145133" cy="70048"/>
            </a:xfrm>
          </p:grpSpPr>
          <p:cxnSp>
            <p:nvCxnSpPr>
              <p:cNvPr id="3311" name="Google Shape;3311;p7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312" name="Google Shape;3312;p7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3" name="Google Shape;3313;p7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14" name="Google Shape;3314;p7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15" name="Google Shape;3315;p73"/>
            <p:cNvGrpSpPr/>
            <p:nvPr/>
          </p:nvGrpSpPr>
          <p:grpSpPr>
            <a:xfrm>
              <a:off x="2943836" y="4268886"/>
              <a:ext cx="60717" cy="122559"/>
              <a:chOff x="2943836" y="4268886"/>
              <a:chExt cx="60717" cy="122559"/>
            </a:xfrm>
          </p:grpSpPr>
          <p:sp>
            <p:nvSpPr>
              <p:cNvPr id="3316" name="Google Shape;3316;p7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17" name="Google Shape;3317;p7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18" name="Google Shape;3318;p73"/>
          <p:cNvGrpSpPr/>
          <p:nvPr/>
        </p:nvGrpSpPr>
        <p:grpSpPr>
          <a:xfrm>
            <a:off x="3409981" y="1290142"/>
            <a:ext cx="1675870" cy="758251"/>
            <a:chOff x="3530532" y="1496185"/>
            <a:chExt cx="1562000" cy="706730"/>
          </a:xfrm>
        </p:grpSpPr>
        <p:cxnSp>
          <p:nvCxnSpPr>
            <p:cNvPr id="3319" name="Google Shape;3319;p7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20" name="Google Shape;3320;p73"/>
            <p:cNvGrpSpPr/>
            <p:nvPr/>
          </p:nvGrpSpPr>
          <p:grpSpPr>
            <a:xfrm>
              <a:off x="3530532" y="1496185"/>
              <a:ext cx="323430" cy="463587"/>
              <a:chOff x="3530532" y="1496185"/>
              <a:chExt cx="323430" cy="463587"/>
            </a:xfrm>
          </p:grpSpPr>
          <p:grpSp>
            <p:nvGrpSpPr>
              <p:cNvPr id="3321" name="Google Shape;3321;p73"/>
              <p:cNvGrpSpPr/>
              <p:nvPr/>
            </p:nvGrpSpPr>
            <p:grpSpPr>
              <a:xfrm>
                <a:off x="3567462" y="1496185"/>
                <a:ext cx="286500" cy="361376"/>
                <a:chOff x="3567462" y="1496185"/>
                <a:chExt cx="286500" cy="361376"/>
              </a:xfrm>
            </p:grpSpPr>
            <p:cxnSp>
              <p:nvCxnSpPr>
                <p:cNvPr id="3322" name="Google Shape;3322;p7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23" name="Google Shape;3323;p7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4" name="Google Shape;3324;p7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5" name="Google Shape;3325;p73"/>
            <p:cNvGrpSpPr/>
            <p:nvPr/>
          </p:nvGrpSpPr>
          <p:grpSpPr>
            <a:xfrm>
              <a:off x="3891569" y="1779209"/>
              <a:ext cx="323945" cy="423706"/>
              <a:chOff x="3891569" y="1779209"/>
              <a:chExt cx="323945" cy="423706"/>
            </a:xfrm>
          </p:grpSpPr>
          <p:grpSp>
            <p:nvGrpSpPr>
              <p:cNvPr id="3326" name="Google Shape;3326;p73"/>
              <p:cNvGrpSpPr/>
              <p:nvPr/>
            </p:nvGrpSpPr>
            <p:grpSpPr>
              <a:xfrm>
                <a:off x="3929014" y="1881638"/>
                <a:ext cx="286500" cy="321278"/>
                <a:chOff x="3929014" y="1881638"/>
                <a:chExt cx="286500" cy="321278"/>
              </a:xfrm>
            </p:grpSpPr>
            <p:cxnSp>
              <p:nvCxnSpPr>
                <p:cNvPr id="3327" name="Google Shape;3327;p7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28" name="Google Shape;3328;p7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7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73"/>
            <p:cNvGrpSpPr/>
            <p:nvPr/>
          </p:nvGrpSpPr>
          <p:grpSpPr>
            <a:xfrm>
              <a:off x="4252606" y="1496185"/>
              <a:ext cx="324721" cy="463587"/>
              <a:chOff x="4252606" y="1496185"/>
              <a:chExt cx="324721" cy="463587"/>
            </a:xfrm>
          </p:grpSpPr>
          <p:grpSp>
            <p:nvGrpSpPr>
              <p:cNvPr id="3331" name="Google Shape;3331;p73"/>
              <p:cNvGrpSpPr/>
              <p:nvPr/>
            </p:nvGrpSpPr>
            <p:grpSpPr>
              <a:xfrm>
                <a:off x="4290828" y="1496185"/>
                <a:ext cx="286500" cy="361376"/>
                <a:chOff x="4290828" y="1496185"/>
                <a:chExt cx="286500" cy="361376"/>
              </a:xfrm>
            </p:grpSpPr>
            <p:cxnSp>
              <p:nvCxnSpPr>
                <p:cNvPr id="3332" name="Google Shape;3332;p7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33" name="Google Shape;3333;p7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4" name="Google Shape;3334;p7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73"/>
            <p:cNvGrpSpPr/>
            <p:nvPr/>
          </p:nvGrpSpPr>
          <p:grpSpPr>
            <a:xfrm>
              <a:off x="4613643" y="1763716"/>
              <a:ext cx="325308" cy="439200"/>
              <a:chOff x="4613643" y="1763716"/>
              <a:chExt cx="325308" cy="439200"/>
            </a:xfrm>
          </p:grpSpPr>
          <p:grpSp>
            <p:nvGrpSpPr>
              <p:cNvPr id="3336" name="Google Shape;3336;p73"/>
              <p:cNvGrpSpPr/>
              <p:nvPr/>
            </p:nvGrpSpPr>
            <p:grpSpPr>
              <a:xfrm>
                <a:off x="4652451" y="1879538"/>
                <a:ext cx="286500" cy="323378"/>
                <a:chOff x="4652451" y="1879538"/>
                <a:chExt cx="286500" cy="323378"/>
              </a:xfrm>
            </p:grpSpPr>
            <p:cxnSp>
              <p:nvCxnSpPr>
                <p:cNvPr id="3337" name="Google Shape;3337;p7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38" name="Google Shape;3338;p7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9" name="Google Shape;3339;p7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0" name="Google Shape;3340;p73"/>
          <p:cNvGrpSpPr/>
          <p:nvPr/>
        </p:nvGrpSpPr>
        <p:grpSpPr>
          <a:xfrm>
            <a:off x="3421841" y="2143768"/>
            <a:ext cx="1652173" cy="391517"/>
            <a:chOff x="3512551" y="2358270"/>
            <a:chExt cx="1597383" cy="378533"/>
          </a:xfrm>
        </p:grpSpPr>
        <p:cxnSp>
          <p:nvCxnSpPr>
            <p:cNvPr id="3341" name="Google Shape;3341;p73"/>
            <p:cNvCxnSpPr>
              <a:stCxn id="3342" idx="6"/>
              <a:endCxn id="334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44" name="Google Shape;3344;p73"/>
            <p:cNvGrpSpPr/>
            <p:nvPr/>
          </p:nvGrpSpPr>
          <p:grpSpPr>
            <a:xfrm>
              <a:off x="3512551" y="2358270"/>
              <a:ext cx="225647" cy="307714"/>
              <a:chOff x="2182679" y="2004714"/>
              <a:chExt cx="792300" cy="1080458"/>
            </a:xfrm>
          </p:grpSpPr>
          <p:cxnSp>
            <p:nvCxnSpPr>
              <p:cNvPr id="3345" name="Google Shape;3345;p73"/>
              <p:cNvCxnSpPr>
                <a:stCxn id="334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42" name="Google Shape;3342;p7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73"/>
            <p:cNvGrpSpPr/>
            <p:nvPr/>
          </p:nvGrpSpPr>
          <p:grpSpPr>
            <a:xfrm>
              <a:off x="3969644" y="2440153"/>
              <a:ext cx="225853" cy="296651"/>
              <a:chOff x="3775710" y="1729289"/>
              <a:chExt cx="136500" cy="179289"/>
            </a:xfrm>
          </p:grpSpPr>
          <p:cxnSp>
            <p:nvCxnSpPr>
              <p:cNvPr id="3348" name="Google Shape;3348;p7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349" name="Google Shape;3349;p7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73"/>
            <p:cNvGrpSpPr/>
            <p:nvPr/>
          </p:nvGrpSpPr>
          <p:grpSpPr>
            <a:xfrm>
              <a:off x="4427051" y="2358270"/>
              <a:ext cx="225647" cy="307714"/>
              <a:chOff x="5393704" y="2004714"/>
              <a:chExt cx="792300" cy="1080458"/>
            </a:xfrm>
          </p:grpSpPr>
          <p:cxnSp>
            <p:nvCxnSpPr>
              <p:cNvPr id="3352" name="Google Shape;3352;p73"/>
              <p:cNvCxnSpPr>
                <a:stCxn id="335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54" name="Google Shape;3354;p7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5" name="Google Shape;3355;p73"/>
            <p:cNvGrpSpPr/>
            <p:nvPr/>
          </p:nvGrpSpPr>
          <p:grpSpPr>
            <a:xfrm>
              <a:off x="4884287" y="2440252"/>
              <a:ext cx="225647" cy="296532"/>
              <a:chOff x="6999166" y="2292572"/>
              <a:chExt cx="792300" cy="1041192"/>
            </a:xfrm>
          </p:grpSpPr>
          <p:cxnSp>
            <p:nvCxnSpPr>
              <p:cNvPr id="3356" name="Google Shape;3356;p7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43" name="Google Shape;3343;p7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8" name="Google Shape;3358;p73"/>
          <p:cNvGrpSpPr/>
          <p:nvPr/>
        </p:nvGrpSpPr>
        <p:grpSpPr>
          <a:xfrm>
            <a:off x="6842649" y="979967"/>
            <a:ext cx="1581844" cy="732818"/>
            <a:chOff x="634175" y="2986275"/>
            <a:chExt cx="3147949" cy="1458344"/>
          </a:xfrm>
        </p:grpSpPr>
        <p:cxnSp>
          <p:nvCxnSpPr>
            <p:cNvPr id="3359" name="Google Shape;3359;p73"/>
            <p:cNvCxnSpPr>
              <a:stCxn id="3360" idx="4"/>
              <a:endCxn id="336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362" name="Google Shape;3362;p73"/>
            <p:cNvCxnSpPr>
              <a:stCxn id="3361" idx="0"/>
              <a:endCxn id="336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64" name="Google Shape;3364;p73"/>
            <p:cNvCxnSpPr>
              <a:stCxn id="3363" idx="4"/>
              <a:endCxn id="336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66" name="Google Shape;3366;p73"/>
            <p:cNvCxnSpPr>
              <a:stCxn id="3365" idx="0"/>
              <a:endCxn id="336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367" name="Google Shape;3367;p7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63" name="Google Shape;3363;p7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60" name="Google Shape;3360;p7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65" name="Google Shape;3365;p7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61" name="Google Shape;3361;p7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368" name="Google Shape;3368;p73"/>
          <p:cNvGrpSpPr/>
          <p:nvPr/>
        </p:nvGrpSpPr>
        <p:grpSpPr>
          <a:xfrm>
            <a:off x="3410364" y="2674277"/>
            <a:ext cx="1675128" cy="313674"/>
            <a:chOff x="998425" y="1182125"/>
            <a:chExt cx="1065400" cy="199500"/>
          </a:xfrm>
        </p:grpSpPr>
        <p:sp>
          <p:nvSpPr>
            <p:cNvPr id="3369" name="Google Shape;3369;p7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73"/>
          <p:cNvGrpSpPr/>
          <p:nvPr/>
        </p:nvGrpSpPr>
        <p:grpSpPr>
          <a:xfrm>
            <a:off x="3410363" y="3630244"/>
            <a:ext cx="1675129" cy="525345"/>
            <a:chOff x="5194708" y="3484366"/>
            <a:chExt cx="3148148" cy="987304"/>
          </a:xfrm>
        </p:grpSpPr>
        <p:grpSp>
          <p:nvGrpSpPr>
            <p:cNvPr id="3375" name="Google Shape;3375;p73"/>
            <p:cNvGrpSpPr/>
            <p:nvPr/>
          </p:nvGrpSpPr>
          <p:grpSpPr>
            <a:xfrm>
              <a:off x="7531521" y="3484366"/>
              <a:ext cx="811335" cy="987304"/>
              <a:chOff x="3379425" y="1617275"/>
              <a:chExt cx="1090650" cy="1327200"/>
            </a:xfrm>
          </p:grpSpPr>
          <p:sp>
            <p:nvSpPr>
              <p:cNvPr id="3376" name="Google Shape;3376;p7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73"/>
            <p:cNvGrpSpPr/>
            <p:nvPr/>
          </p:nvGrpSpPr>
          <p:grpSpPr>
            <a:xfrm>
              <a:off x="6752546" y="3484366"/>
              <a:ext cx="811428" cy="987304"/>
              <a:chOff x="2332275" y="1617275"/>
              <a:chExt cx="1090775" cy="1327200"/>
            </a:xfrm>
          </p:grpSpPr>
          <p:sp>
            <p:nvSpPr>
              <p:cNvPr id="3380" name="Google Shape;3380;p7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73"/>
            <p:cNvGrpSpPr/>
            <p:nvPr/>
          </p:nvGrpSpPr>
          <p:grpSpPr>
            <a:xfrm>
              <a:off x="5973664" y="3484366"/>
              <a:ext cx="811335" cy="987304"/>
              <a:chOff x="1285250" y="1617275"/>
              <a:chExt cx="1090650" cy="1327200"/>
            </a:xfrm>
          </p:grpSpPr>
          <p:sp>
            <p:nvSpPr>
              <p:cNvPr id="3384" name="Google Shape;3384;p7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73"/>
            <p:cNvGrpSpPr/>
            <p:nvPr/>
          </p:nvGrpSpPr>
          <p:grpSpPr>
            <a:xfrm>
              <a:off x="5194708" y="3484366"/>
              <a:ext cx="811409" cy="987304"/>
              <a:chOff x="238125" y="1617275"/>
              <a:chExt cx="1090750" cy="1327200"/>
            </a:xfrm>
          </p:grpSpPr>
          <p:sp>
            <p:nvSpPr>
              <p:cNvPr id="3388" name="Google Shape;3388;p7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1" name="Google Shape;3391;p73"/>
          <p:cNvGrpSpPr/>
          <p:nvPr/>
        </p:nvGrpSpPr>
        <p:grpSpPr>
          <a:xfrm>
            <a:off x="6844048" y="2276133"/>
            <a:ext cx="1579046" cy="522230"/>
            <a:chOff x="6853641" y="2534077"/>
            <a:chExt cx="1515545" cy="501229"/>
          </a:xfrm>
        </p:grpSpPr>
        <p:grpSp>
          <p:nvGrpSpPr>
            <p:cNvPr id="3392" name="Google Shape;3392;p73"/>
            <p:cNvGrpSpPr/>
            <p:nvPr/>
          </p:nvGrpSpPr>
          <p:grpSpPr>
            <a:xfrm>
              <a:off x="6853641" y="2618923"/>
              <a:ext cx="1515545" cy="324556"/>
              <a:chOff x="6853641" y="2618923"/>
              <a:chExt cx="1515545" cy="324556"/>
            </a:xfrm>
          </p:grpSpPr>
          <p:sp>
            <p:nvSpPr>
              <p:cNvPr id="3393" name="Google Shape;3393;p7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8" name="Google Shape;3398;p7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73"/>
          <p:cNvGrpSpPr/>
          <p:nvPr/>
        </p:nvGrpSpPr>
        <p:grpSpPr>
          <a:xfrm>
            <a:off x="3438940" y="3151173"/>
            <a:ext cx="1617976" cy="346616"/>
            <a:chOff x="1808063" y="4294338"/>
            <a:chExt cx="3370782" cy="721817"/>
          </a:xfrm>
        </p:grpSpPr>
        <p:sp>
          <p:nvSpPr>
            <p:cNvPr id="3404" name="Google Shape;3404;p7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3"/>
          <p:cNvGrpSpPr/>
          <p:nvPr/>
        </p:nvGrpSpPr>
        <p:grpSpPr>
          <a:xfrm>
            <a:off x="5264936" y="3817923"/>
            <a:ext cx="1417067" cy="350605"/>
            <a:chOff x="4234950" y="2101012"/>
            <a:chExt cx="4219974" cy="1044090"/>
          </a:xfrm>
        </p:grpSpPr>
        <p:sp>
          <p:nvSpPr>
            <p:cNvPr id="3415" name="Google Shape;3415;p7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73"/>
          <p:cNvGrpSpPr/>
          <p:nvPr/>
        </p:nvGrpSpPr>
        <p:grpSpPr>
          <a:xfrm>
            <a:off x="6840408" y="1808681"/>
            <a:ext cx="1586327" cy="371557"/>
            <a:chOff x="1247650" y="2075423"/>
            <a:chExt cx="6648477" cy="1557238"/>
          </a:xfrm>
        </p:grpSpPr>
        <p:sp>
          <p:nvSpPr>
            <p:cNvPr id="3432" name="Google Shape;3432;p7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73"/>
          <p:cNvGrpSpPr/>
          <p:nvPr/>
        </p:nvGrpSpPr>
        <p:grpSpPr>
          <a:xfrm>
            <a:off x="5271678" y="961870"/>
            <a:ext cx="1415601" cy="1648533"/>
            <a:chOff x="1839112" y="2209163"/>
            <a:chExt cx="1918159" cy="2233784"/>
          </a:xfrm>
        </p:grpSpPr>
        <p:sp>
          <p:nvSpPr>
            <p:cNvPr id="3439" name="Google Shape;3439;p7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2" name="Google Shape;3442;p73"/>
            <p:cNvCxnSpPr>
              <a:stCxn id="3439" idx="6"/>
              <a:endCxn id="344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43" name="Google Shape;3443;p73"/>
            <p:cNvCxnSpPr>
              <a:stCxn id="3440" idx="4"/>
              <a:endCxn id="344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445" name="Google Shape;3445;p73"/>
            <p:cNvCxnSpPr>
              <a:stCxn id="3444" idx="6"/>
              <a:endCxn id="344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46" name="Google Shape;3446;p73"/>
            <p:cNvCxnSpPr>
              <a:stCxn id="3441" idx="4"/>
              <a:endCxn id="344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44" name="Google Shape;3444;p7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9" name="Google Shape;3449;p73"/>
            <p:cNvCxnSpPr>
              <a:endCxn id="344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450" name="Google Shape;3450;p73"/>
          <p:cNvGrpSpPr/>
          <p:nvPr/>
        </p:nvGrpSpPr>
        <p:grpSpPr>
          <a:xfrm>
            <a:off x="3428944" y="979954"/>
            <a:ext cx="1637968" cy="154942"/>
            <a:chOff x="238125" y="2506075"/>
            <a:chExt cx="7115411" cy="673075"/>
          </a:xfrm>
        </p:grpSpPr>
        <p:sp>
          <p:nvSpPr>
            <p:cNvPr id="3451" name="Google Shape;3451;p7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6" name="Google Shape;3456;p73"/>
          <p:cNvGrpSpPr/>
          <p:nvPr/>
        </p:nvGrpSpPr>
        <p:grpSpPr>
          <a:xfrm>
            <a:off x="1969680" y="1294672"/>
            <a:ext cx="1262932" cy="785408"/>
            <a:chOff x="548861" y="389676"/>
            <a:chExt cx="3843371" cy="2390163"/>
          </a:xfrm>
        </p:grpSpPr>
        <p:cxnSp>
          <p:nvCxnSpPr>
            <p:cNvPr id="3457" name="Google Shape;3457;p7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58" name="Google Shape;3458;p7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59" name="Google Shape;3459;p7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60" name="Google Shape;3460;p7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461" name="Google Shape;3461;p7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462" name="Google Shape;3462;p7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3" name="Google Shape;3463;p7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464" name="Google Shape;3464;p7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73"/>
          <p:cNvGrpSpPr/>
          <p:nvPr/>
        </p:nvGrpSpPr>
        <p:grpSpPr>
          <a:xfrm>
            <a:off x="757812" y="2401550"/>
            <a:ext cx="1412054" cy="633562"/>
            <a:chOff x="1187400" y="2529299"/>
            <a:chExt cx="6769193" cy="2241903"/>
          </a:xfrm>
        </p:grpSpPr>
        <p:sp>
          <p:nvSpPr>
            <p:cNvPr id="3471" name="Google Shape;3471;p7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72" name="Google Shape;3472;p7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73" name="Google Shape;3473;p7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74" name="Google Shape;3474;p7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75" name="Google Shape;3475;p7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76" name="Google Shape;3476;p7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77" name="Google Shape;3477;p7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78" name="Google Shape;3478;p73"/>
            <p:cNvCxnSpPr>
              <a:stCxn id="3471" idx="2"/>
              <a:endCxn id="347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79" name="Google Shape;3479;p73"/>
            <p:cNvCxnSpPr>
              <a:stCxn id="3473" idx="0"/>
              <a:endCxn id="347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80" name="Google Shape;3480;p73"/>
            <p:cNvCxnSpPr>
              <a:stCxn id="3473" idx="2"/>
              <a:endCxn id="347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81" name="Google Shape;3481;p73"/>
            <p:cNvCxnSpPr>
              <a:stCxn id="3474" idx="0"/>
              <a:endCxn id="347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82" name="Google Shape;3482;p73"/>
            <p:cNvCxnSpPr>
              <a:stCxn id="3472" idx="2"/>
              <a:endCxn id="347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83" name="Google Shape;3483;p73"/>
            <p:cNvCxnSpPr>
              <a:stCxn id="3476" idx="0"/>
              <a:endCxn id="347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84" name="Google Shape;3484;p73"/>
          <p:cNvGrpSpPr/>
          <p:nvPr/>
        </p:nvGrpSpPr>
        <p:grpSpPr>
          <a:xfrm>
            <a:off x="6844058" y="2894258"/>
            <a:ext cx="1579035" cy="540873"/>
            <a:chOff x="6895650" y="3126697"/>
            <a:chExt cx="1436662" cy="492105"/>
          </a:xfrm>
        </p:grpSpPr>
        <p:sp>
          <p:nvSpPr>
            <p:cNvPr id="3485" name="Google Shape;3485;p7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0" name="Google Shape;3490;p73"/>
            <p:cNvGrpSpPr/>
            <p:nvPr/>
          </p:nvGrpSpPr>
          <p:grpSpPr>
            <a:xfrm>
              <a:off x="6995957" y="3335810"/>
              <a:ext cx="1230393" cy="71754"/>
              <a:chOff x="6995957" y="3287964"/>
              <a:chExt cx="1230393" cy="71754"/>
            </a:xfrm>
          </p:grpSpPr>
          <p:sp>
            <p:nvSpPr>
              <p:cNvPr id="3491" name="Google Shape;3491;p7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6" name="Google Shape;3496;p73"/>
          <p:cNvGrpSpPr/>
          <p:nvPr/>
        </p:nvGrpSpPr>
        <p:grpSpPr>
          <a:xfrm>
            <a:off x="6842640" y="3531021"/>
            <a:ext cx="1581862" cy="650625"/>
            <a:chOff x="6777990" y="3710194"/>
            <a:chExt cx="1646915" cy="677382"/>
          </a:xfrm>
        </p:grpSpPr>
        <p:grpSp>
          <p:nvGrpSpPr>
            <p:cNvPr id="3497" name="Google Shape;3497;p73"/>
            <p:cNvGrpSpPr/>
            <p:nvPr/>
          </p:nvGrpSpPr>
          <p:grpSpPr>
            <a:xfrm>
              <a:off x="6777990" y="3874492"/>
              <a:ext cx="411129" cy="513083"/>
              <a:chOff x="6777990" y="3874492"/>
              <a:chExt cx="411129" cy="513083"/>
            </a:xfrm>
          </p:grpSpPr>
          <p:cxnSp>
            <p:nvCxnSpPr>
              <p:cNvPr id="3498" name="Google Shape;3498;p7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99" name="Google Shape;3499;p7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73"/>
            <p:cNvGrpSpPr/>
            <p:nvPr/>
          </p:nvGrpSpPr>
          <p:grpSpPr>
            <a:xfrm>
              <a:off x="7188425" y="3710194"/>
              <a:ext cx="411123" cy="520535"/>
              <a:chOff x="7188425" y="3710194"/>
              <a:chExt cx="411123" cy="520535"/>
            </a:xfrm>
          </p:grpSpPr>
          <p:cxnSp>
            <p:nvCxnSpPr>
              <p:cNvPr id="3501" name="Google Shape;3501;p7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02" name="Google Shape;3502;p7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73"/>
            <p:cNvGrpSpPr/>
            <p:nvPr/>
          </p:nvGrpSpPr>
          <p:grpSpPr>
            <a:xfrm>
              <a:off x="7603341" y="3874492"/>
              <a:ext cx="411474" cy="513083"/>
              <a:chOff x="7603341" y="3874492"/>
              <a:chExt cx="411474" cy="513083"/>
            </a:xfrm>
          </p:grpSpPr>
          <p:cxnSp>
            <p:nvCxnSpPr>
              <p:cNvPr id="3504" name="Google Shape;3504;p7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05" name="Google Shape;3505;p7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6" name="Google Shape;3506;p73"/>
            <p:cNvGrpSpPr/>
            <p:nvPr/>
          </p:nvGrpSpPr>
          <p:grpSpPr>
            <a:xfrm>
              <a:off x="8013776" y="3722847"/>
              <a:ext cx="411129" cy="507881"/>
              <a:chOff x="8013776" y="3722847"/>
              <a:chExt cx="411129" cy="507881"/>
            </a:xfrm>
          </p:grpSpPr>
          <p:cxnSp>
            <p:nvCxnSpPr>
              <p:cNvPr id="3507" name="Google Shape;3507;p7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508" name="Google Shape;3508;p7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9" name="Google Shape;3509;p73"/>
          <p:cNvGrpSpPr/>
          <p:nvPr/>
        </p:nvGrpSpPr>
        <p:grpSpPr>
          <a:xfrm>
            <a:off x="5262155" y="2703861"/>
            <a:ext cx="1421889" cy="1020603"/>
            <a:chOff x="5190863" y="2824811"/>
            <a:chExt cx="1544860" cy="1108869"/>
          </a:xfrm>
        </p:grpSpPr>
        <p:grpSp>
          <p:nvGrpSpPr>
            <p:cNvPr id="3510" name="Google Shape;3510;p73"/>
            <p:cNvGrpSpPr/>
            <p:nvPr/>
          </p:nvGrpSpPr>
          <p:grpSpPr>
            <a:xfrm>
              <a:off x="5938695" y="3176919"/>
              <a:ext cx="685761" cy="404739"/>
              <a:chOff x="5938695" y="3176919"/>
              <a:chExt cx="685761" cy="404739"/>
            </a:xfrm>
          </p:grpSpPr>
          <p:grpSp>
            <p:nvGrpSpPr>
              <p:cNvPr id="3511" name="Google Shape;3511;p73"/>
              <p:cNvGrpSpPr/>
              <p:nvPr/>
            </p:nvGrpSpPr>
            <p:grpSpPr>
              <a:xfrm>
                <a:off x="5938695" y="3176919"/>
                <a:ext cx="685761" cy="404739"/>
                <a:chOff x="5938695" y="3176919"/>
                <a:chExt cx="685761" cy="404739"/>
              </a:xfrm>
            </p:grpSpPr>
            <p:sp>
              <p:nvSpPr>
                <p:cNvPr id="3512" name="Google Shape;3512;p7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4" name="Google Shape;3514;p7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3"/>
            <p:cNvGrpSpPr/>
            <p:nvPr/>
          </p:nvGrpSpPr>
          <p:grpSpPr>
            <a:xfrm>
              <a:off x="5305233" y="3176835"/>
              <a:ext cx="685971" cy="404655"/>
              <a:chOff x="5305233" y="3176835"/>
              <a:chExt cx="685971" cy="404655"/>
            </a:xfrm>
          </p:grpSpPr>
          <p:grpSp>
            <p:nvGrpSpPr>
              <p:cNvPr id="3516" name="Google Shape;3516;p73"/>
              <p:cNvGrpSpPr/>
              <p:nvPr/>
            </p:nvGrpSpPr>
            <p:grpSpPr>
              <a:xfrm>
                <a:off x="5305233" y="3176835"/>
                <a:ext cx="685971" cy="404655"/>
                <a:chOff x="5305233" y="3176835"/>
                <a:chExt cx="685971" cy="404655"/>
              </a:xfrm>
            </p:grpSpPr>
            <p:sp>
              <p:nvSpPr>
                <p:cNvPr id="3517" name="Google Shape;3517;p7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9" name="Google Shape;3519;p7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0" name="Google Shape;3520;p7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1" name="Google Shape;3521;p73"/>
            <p:cNvGrpSpPr/>
            <p:nvPr/>
          </p:nvGrpSpPr>
          <p:grpSpPr>
            <a:xfrm>
              <a:off x="5657361" y="2824811"/>
              <a:ext cx="1078361" cy="404655"/>
              <a:chOff x="5657361" y="2824811"/>
              <a:chExt cx="1078361" cy="404655"/>
            </a:xfrm>
          </p:grpSpPr>
          <p:grpSp>
            <p:nvGrpSpPr>
              <p:cNvPr id="3522" name="Google Shape;3522;p73"/>
              <p:cNvGrpSpPr/>
              <p:nvPr/>
            </p:nvGrpSpPr>
            <p:grpSpPr>
              <a:xfrm>
                <a:off x="5657361" y="2824811"/>
                <a:ext cx="1078361" cy="404655"/>
                <a:chOff x="5657361" y="2824811"/>
                <a:chExt cx="1078361" cy="404655"/>
              </a:xfrm>
            </p:grpSpPr>
            <p:grpSp>
              <p:nvGrpSpPr>
                <p:cNvPr id="3523" name="Google Shape;3523;p73"/>
                <p:cNvGrpSpPr/>
                <p:nvPr/>
              </p:nvGrpSpPr>
              <p:grpSpPr>
                <a:xfrm>
                  <a:off x="5938485" y="2824811"/>
                  <a:ext cx="797237" cy="404655"/>
                  <a:chOff x="5938485" y="2824811"/>
                  <a:chExt cx="797237" cy="404655"/>
                </a:xfrm>
              </p:grpSpPr>
              <p:sp>
                <p:nvSpPr>
                  <p:cNvPr id="3524" name="Google Shape;3524;p7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7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7" name="Google Shape;3527;p7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73"/>
            <p:cNvGrpSpPr/>
            <p:nvPr/>
          </p:nvGrpSpPr>
          <p:grpSpPr>
            <a:xfrm>
              <a:off x="5190863" y="3528942"/>
              <a:ext cx="1078026" cy="404739"/>
              <a:chOff x="5190863" y="3528942"/>
              <a:chExt cx="1078026" cy="404739"/>
            </a:xfrm>
          </p:grpSpPr>
          <p:sp>
            <p:nvSpPr>
              <p:cNvPr id="3529" name="Google Shape;3529;p7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0" name="Google Shape;3530;p73"/>
              <p:cNvGrpSpPr/>
              <p:nvPr/>
            </p:nvGrpSpPr>
            <p:grpSpPr>
              <a:xfrm>
                <a:off x="5190863" y="3528942"/>
                <a:ext cx="1078026" cy="404739"/>
                <a:chOff x="5190863" y="3528942"/>
                <a:chExt cx="1078026" cy="404739"/>
              </a:xfrm>
            </p:grpSpPr>
            <p:sp>
              <p:nvSpPr>
                <p:cNvPr id="3531" name="Google Shape;3531;p7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3" name="Google Shape;3533;p73"/>
          <p:cNvGrpSpPr/>
          <p:nvPr/>
        </p:nvGrpSpPr>
        <p:grpSpPr>
          <a:xfrm>
            <a:off x="728162" y="1268329"/>
            <a:ext cx="1086719" cy="879487"/>
            <a:chOff x="803162" y="1474292"/>
            <a:chExt cx="1086719" cy="879487"/>
          </a:xfrm>
        </p:grpSpPr>
        <p:grpSp>
          <p:nvGrpSpPr>
            <p:cNvPr id="3534" name="Google Shape;3534;p73"/>
            <p:cNvGrpSpPr/>
            <p:nvPr/>
          </p:nvGrpSpPr>
          <p:grpSpPr>
            <a:xfrm>
              <a:off x="803162" y="1625948"/>
              <a:ext cx="445856" cy="576579"/>
              <a:chOff x="803162" y="1625948"/>
              <a:chExt cx="445856" cy="576579"/>
            </a:xfrm>
          </p:grpSpPr>
          <p:sp>
            <p:nvSpPr>
              <p:cNvPr id="3535" name="Google Shape;3535;p7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73"/>
              <p:cNvGrpSpPr/>
              <p:nvPr/>
            </p:nvGrpSpPr>
            <p:grpSpPr>
              <a:xfrm>
                <a:off x="1056023" y="1625948"/>
                <a:ext cx="192995" cy="576579"/>
                <a:chOff x="1056023" y="1625948"/>
                <a:chExt cx="192995" cy="576579"/>
              </a:xfrm>
            </p:grpSpPr>
            <p:sp>
              <p:nvSpPr>
                <p:cNvPr id="3537" name="Google Shape;3537;p7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2" name="Google Shape;3542;p73"/>
            <p:cNvGrpSpPr/>
            <p:nvPr/>
          </p:nvGrpSpPr>
          <p:grpSpPr>
            <a:xfrm>
              <a:off x="1371406" y="1474292"/>
              <a:ext cx="518475" cy="879487"/>
              <a:chOff x="1398231" y="1474292"/>
              <a:chExt cx="518475" cy="879487"/>
            </a:xfrm>
          </p:grpSpPr>
          <p:grpSp>
            <p:nvGrpSpPr>
              <p:cNvPr id="3543" name="Google Shape;3543;p73"/>
              <p:cNvGrpSpPr/>
              <p:nvPr/>
            </p:nvGrpSpPr>
            <p:grpSpPr>
              <a:xfrm>
                <a:off x="1398231" y="1474292"/>
                <a:ext cx="518475" cy="341643"/>
                <a:chOff x="1398231" y="1474292"/>
                <a:chExt cx="518475" cy="341643"/>
              </a:xfrm>
            </p:grpSpPr>
            <p:sp>
              <p:nvSpPr>
                <p:cNvPr id="3544" name="Google Shape;3544;p7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5" name="Google Shape;3545;p73"/>
                <p:cNvGrpSpPr/>
                <p:nvPr/>
              </p:nvGrpSpPr>
              <p:grpSpPr>
                <a:xfrm>
                  <a:off x="1616453" y="1474292"/>
                  <a:ext cx="300253" cy="341643"/>
                  <a:chOff x="1616453" y="1475379"/>
                  <a:chExt cx="300253" cy="341643"/>
                </a:xfrm>
              </p:grpSpPr>
              <p:sp>
                <p:nvSpPr>
                  <p:cNvPr id="3546" name="Google Shape;3546;p7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3" name="Google Shape;3553;p73"/>
                  <p:cNvGrpSpPr/>
                  <p:nvPr/>
                </p:nvGrpSpPr>
                <p:grpSpPr>
                  <a:xfrm>
                    <a:off x="1839639" y="1475379"/>
                    <a:ext cx="77067" cy="341643"/>
                    <a:chOff x="1839639" y="1475379"/>
                    <a:chExt cx="77067" cy="341643"/>
                  </a:xfrm>
                </p:grpSpPr>
                <p:sp>
                  <p:nvSpPr>
                    <p:cNvPr id="3554" name="Google Shape;3554;p7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56" name="Google Shape;3556;p73"/>
              <p:cNvGrpSpPr/>
              <p:nvPr/>
            </p:nvGrpSpPr>
            <p:grpSpPr>
              <a:xfrm>
                <a:off x="1398451" y="2012951"/>
                <a:ext cx="518255" cy="340828"/>
                <a:chOff x="1398451" y="2012951"/>
                <a:chExt cx="518255" cy="340828"/>
              </a:xfrm>
            </p:grpSpPr>
            <p:sp>
              <p:nvSpPr>
                <p:cNvPr id="3557" name="Google Shape;3557;p7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73"/>
                <p:cNvGrpSpPr/>
                <p:nvPr/>
              </p:nvGrpSpPr>
              <p:grpSpPr>
                <a:xfrm>
                  <a:off x="1616453" y="2012951"/>
                  <a:ext cx="300253" cy="340828"/>
                  <a:chOff x="1616453" y="2013538"/>
                  <a:chExt cx="300253" cy="340828"/>
                </a:xfrm>
              </p:grpSpPr>
              <p:sp>
                <p:nvSpPr>
                  <p:cNvPr id="3559" name="Google Shape;3559;p7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6" name="Google Shape;3566;p73"/>
                  <p:cNvGrpSpPr/>
                  <p:nvPr/>
                </p:nvGrpSpPr>
                <p:grpSpPr>
                  <a:xfrm>
                    <a:off x="1839639" y="2013538"/>
                    <a:ext cx="77067" cy="340828"/>
                    <a:chOff x="1839639" y="2013538"/>
                    <a:chExt cx="77067" cy="340828"/>
                  </a:xfrm>
                </p:grpSpPr>
                <p:sp>
                  <p:nvSpPr>
                    <p:cNvPr id="3567" name="Google Shape;3567;p7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69" name="Google Shape;3569;p73"/>
          <p:cNvGrpSpPr/>
          <p:nvPr/>
        </p:nvGrpSpPr>
        <p:grpSpPr>
          <a:xfrm>
            <a:off x="724986" y="3399516"/>
            <a:ext cx="1368681" cy="682918"/>
            <a:chOff x="724986" y="3605478"/>
            <a:chExt cx="1368681" cy="682918"/>
          </a:xfrm>
        </p:grpSpPr>
        <p:grpSp>
          <p:nvGrpSpPr>
            <p:cNvPr id="3570" name="Google Shape;3570;p73"/>
            <p:cNvGrpSpPr/>
            <p:nvPr/>
          </p:nvGrpSpPr>
          <p:grpSpPr>
            <a:xfrm>
              <a:off x="1289102" y="3823629"/>
              <a:ext cx="240442" cy="250435"/>
              <a:chOff x="-165066" y="3843615"/>
              <a:chExt cx="221259" cy="230455"/>
            </a:xfrm>
          </p:grpSpPr>
          <p:sp>
            <p:nvSpPr>
              <p:cNvPr id="3571" name="Google Shape;3571;p7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3"/>
            <p:cNvGrpSpPr/>
            <p:nvPr/>
          </p:nvGrpSpPr>
          <p:grpSpPr>
            <a:xfrm>
              <a:off x="724986" y="3605478"/>
              <a:ext cx="1368681" cy="682918"/>
              <a:chOff x="724986" y="3605478"/>
              <a:chExt cx="1368681" cy="682918"/>
            </a:xfrm>
          </p:grpSpPr>
          <p:grpSp>
            <p:nvGrpSpPr>
              <p:cNvPr id="3592" name="Google Shape;3592;p73"/>
              <p:cNvGrpSpPr/>
              <p:nvPr/>
            </p:nvGrpSpPr>
            <p:grpSpPr>
              <a:xfrm>
                <a:off x="1498221" y="4047614"/>
                <a:ext cx="529172" cy="240783"/>
                <a:chOff x="1498221" y="4047614"/>
                <a:chExt cx="529172" cy="240783"/>
              </a:xfrm>
            </p:grpSpPr>
            <p:grpSp>
              <p:nvGrpSpPr>
                <p:cNvPr id="3593" name="Google Shape;3593;p73"/>
                <p:cNvGrpSpPr/>
                <p:nvPr/>
              </p:nvGrpSpPr>
              <p:grpSpPr>
                <a:xfrm>
                  <a:off x="1826655" y="4224370"/>
                  <a:ext cx="200738" cy="25631"/>
                  <a:chOff x="1826655" y="4224370"/>
                  <a:chExt cx="200738" cy="25631"/>
                </a:xfrm>
              </p:grpSpPr>
              <p:sp>
                <p:nvSpPr>
                  <p:cNvPr id="3594" name="Google Shape;3594;p7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73"/>
                <p:cNvGrpSpPr/>
                <p:nvPr/>
              </p:nvGrpSpPr>
              <p:grpSpPr>
                <a:xfrm>
                  <a:off x="1498221" y="4047614"/>
                  <a:ext cx="328444" cy="240783"/>
                  <a:chOff x="1498221" y="4047614"/>
                  <a:chExt cx="328444" cy="240783"/>
                </a:xfrm>
              </p:grpSpPr>
              <p:sp>
                <p:nvSpPr>
                  <p:cNvPr id="3597" name="Google Shape;3597;p7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8" name="Google Shape;3598;p73"/>
                  <p:cNvGrpSpPr/>
                  <p:nvPr/>
                </p:nvGrpSpPr>
                <p:grpSpPr>
                  <a:xfrm>
                    <a:off x="1498221" y="4047614"/>
                    <a:ext cx="150566" cy="190416"/>
                    <a:chOff x="1498221" y="4047614"/>
                    <a:chExt cx="150566" cy="190416"/>
                  </a:xfrm>
                </p:grpSpPr>
                <p:sp>
                  <p:nvSpPr>
                    <p:cNvPr id="3599" name="Google Shape;3599;p7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1" name="Google Shape;3601;p73"/>
              <p:cNvGrpSpPr/>
              <p:nvPr/>
            </p:nvGrpSpPr>
            <p:grpSpPr>
              <a:xfrm>
                <a:off x="1560718" y="3800594"/>
                <a:ext cx="532948" cy="302090"/>
                <a:chOff x="1560718" y="3800594"/>
                <a:chExt cx="532948" cy="302090"/>
              </a:xfrm>
            </p:grpSpPr>
            <p:grpSp>
              <p:nvGrpSpPr>
                <p:cNvPr id="3602" name="Google Shape;3602;p73"/>
                <p:cNvGrpSpPr/>
                <p:nvPr/>
              </p:nvGrpSpPr>
              <p:grpSpPr>
                <a:xfrm>
                  <a:off x="1912179" y="3827344"/>
                  <a:ext cx="181487" cy="25631"/>
                  <a:chOff x="1912179" y="3827344"/>
                  <a:chExt cx="181487" cy="25631"/>
                </a:xfrm>
              </p:grpSpPr>
              <p:sp>
                <p:nvSpPr>
                  <p:cNvPr id="3603" name="Google Shape;3603;p7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73"/>
                <p:cNvGrpSpPr/>
                <p:nvPr/>
              </p:nvGrpSpPr>
              <p:grpSpPr>
                <a:xfrm>
                  <a:off x="1912179" y="4044505"/>
                  <a:ext cx="181487" cy="25622"/>
                  <a:chOff x="1912179" y="4044506"/>
                  <a:chExt cx="181487" cy="25622"/>
                </a:xfrm>
              </p:grpSpPr>
              <p:sp>
                <p:nvSpPr>
                  <p:cNvPr id="3606" name="Google Shape;3606;p7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73"/>
                <p:cNvGrpSpPr/>
                <p:nvPr/>
              </p:nvGrpSpPr>
              <p:grpSpPr>
                <a:xfrm>
                  <a:off x="1560718" y="3800594"/>
                  <a:ext cx="351472" cy="302090"/>
                  <a:chOff x="1560718" y="3800594"/>
                  <a:chExt cx="351472" cy="302090"/>
                </a:xfrm>
              </p:grpSpPr>
              <p:grpSp>
                <p:nvGrpSpPr>
                  <p:cNvPr id="3609" name="Google Shape;3609;p73"/>
                  <p:cNvGrpSpPr/>
                  <p:nvPr/>
                </p:nvGrpSpPr>
                <p:grpSpPr>
                  <a:xfrm>
                    <a:off x="1560718" y="3842857"/>
                    <a:ext cx="173586" cy="217131"/>
                    <a:chOff x="1560718" y="3842857"/>
                    <a:chExt cx="173586" cy="217131"/>
                  </a:xfrm>
                </p:grpSpPr>
                <p:sp>
                  <p:nvSpPr>
                    <p:cNvPr id="3610" name="Google Shape;3610;p7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3" name="Google Shape;3613;p7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15" name="Google Shape;3615;p7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6" name="Google Shape;3616;p73"/>
              <p:cNvGrpSpPr/>
              <p:nvPr/>
            </p:nvGrpSpPr>
            <p:grpSpPr>
              <a:xfrm>
                <a:off x="785350" y="3605478"/>
                <a:ext cx="535311" cy="249245"/>
                <a:chOff x="785350" y="3605478"/>
                <a:chExt cx="535311" cy="249245"/>
              </a:xfrm>
            </p:grpSpPr>
            <p:grpSp>
              <p:nvGrpSpPr>
                <p:cNvPr id="3617" name="Google Shape;3617;p73"/>
                <p:cNvGrpSpPr/>
                <p:nvPr/>
              </p:nvGrpSpPr>
              <p:grpSpPr>
                <a:xfrm>
                  <a:off x="785350" y="3605478"/>
                  <a:ext cx="376191" cy="102736"/>
                  <a:chOff x="785350" y="3605478"/>
                  <a:chExt cx="376191" cy="102736"/>
                </a:xfrm>
              </p:grpSpPr>
              <p:sp>
                <p:nvSpPr>
                  <p:cNvPr id="3618" name="Google Shape;3618;p7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73"/>
                <p:cNvGrpSpPr/>
                <p:nvPr/>
              </p:nvGrpSpPr>
              <p:grpSpPr>
                <a:xfrm>
                  <a:off x="1161530" y="3655851"/>
                  <a:ext cx="159131" cy="198872"/>
                  <a:chOff x="1161530" y="3655851"/>
                  <a:chExt cx="159131" cy="198872"/>
                </a:xfrm>
              </p:grpSpPr>
              <p:sp>
                <p:nvSpPr>
                  <p:cNvPr id="3622" name="Google Shape;3622;p7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4" name="Google Shape;3624;p73"/>
              <p:cNvGrpSpPr/>
              <p:nvPr/>
            </p:nvGrpSpPr>
            <p:grpSpPr>
              <a:xfrm>
                <a:off x="785350" y="4047614"/>
                <a:ext cx="535311" cy="240783"/>
                <a:chOff x="785350" y="4047614"/>
                <a:chExt cx="535311" cy="240783"/>
              </a:xfrm>
            </p:grpSpPr>
            <p:grpSp>
              <p:nvGrpSpPr>
                <p:cNvPr id="3625" name="Google Shape;3625;p73"/>
                <p:cNvGrpSpPr/>
                <p:nvPr/>
              </p:nvGrpSpPr>
              <p:grpSpPr>
                <a:xfrm>
                  <a:off x="1161636" y="4047614"/>
                  <a:ext cx="159025" cy="190415"/>
                  <a:chOff x="1161636" y="4047614"/>
                  <a:chExt cx="159025" cy="190415"/>
                </a:xfrm>
              </p:grpSpPr>
              <p:sp>
                <p:nvSpPr>
                  <p:cNvPr id="3626" name="Google Shape;3626;p7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73"/>
                <p:cNvGrpSpPr/>
                <p:nvPr/>
              </p:nvGrpSpPr>
              <p:grpSpPr>
                <a:xfrm>
                  <a:off x="785350" y="4185661"/>
                  <a:ext cx="376191" cy="102736"/>
                  <a:chOff x="785350" y="4185661"/>
                  <a:chExt cx="376191" cy="102736"/>
                </a:xfrm>
              </p:grpSpPr>
              <p:sp>
                <p:nvSpPr>
                  <p:cNvPr id="3629" name="Google Shape;3629;p7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2" name="Google Shape;3632;p73"/>
              <p:cNvGrpSpPr/>
              <p:nvPr/>
            </p:nvGrpSpPr>
            <p:grpSpPr>
              <a:xfrm>
                <a:off x="1501054" y="3605478"/>
                <a:ext cx="526340" cy="249240"/>
                <a:chOff x="1501054" y="3605478"/>
                <a:chExt cx="526340" cy="249240"/>
              </a:xfrm>
            </p:grpSpPr>
            <p:grpSp>
              <p:nvGrpSpPr>
                <p:cNvPr id="3633" name="Google Shape;3633;p73"/>
                <p:cNvGrpSpPr/>
                <p:nvPr/>
              </p:nvGrpSpPr>
              <p:grpSpPr>
                <a:xfrm>
                  <a:off x="1834208" y="3643867"/>
                  <a:ext cx="193185" cy="25622"/>
                  <a:chOff x="1834208" y="3643867"/>
                  <a:chExt cx="193185" cy="25622"/>
                </a:xfrm>
              </p:grpSpPr>
              <p:sp>
                <p:nvSpPr>
                  <p:cNvPr id="3634" name="Google Shape;3634;p7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73"/>
                <p:cNvGrpSpPr/>
                <p:nvPr/>
              </p:nvGrpSpPr>
              <p:grpSpPr>
                <a:xfrm>
                  <a:off x="1501054" y="3605478"/>
                  <a:ext cx="333165" cy="249240"/>
                  <a:chOff x="1501054" y="3605478"/>
                  <a:chExt cx="333165" cy="249240"/>
                </a:xfrm>
              </p:grpSpPr>
              <p:sp>
                <p:nvSpPr>
                  <p:cNvPr id="3637" name="Google Shape;3637;p7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8" name="Google Shape;3638;p73"/>
                  <p:cNvGrpSpPr/>
                  <p:nvPr/>
                </p:nvGrpSpPr>
                <p:grpSpPr>
                  <a:xfrm>
                    <a:off x="1501054" y="3655851"/>
                    <a:ext cx="155286" cy="198867"/>
                    <a:chOff x="1501054" y="3655851"/>
                    <a:chExt cx="155286" cy="198867"/>
                  </a:xfrm>
                </p:grpSpPr>
                <p:sp>
                  <p:nvSpPr>
                    <p:cNvPr id="3639" name="Google Shape;3639;p7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41" name="Google Shape;3641;p73"/>
              <p:cNvGrpSpPr/>
              <p:nvPr/>
            </p:nvGrpSpPr>
            <p:grpSpPr>
              <a:xfrm>
                <a:off x="724986" y="3800594"/>
                <a:ext cx="532950" cy="302090"/>
                <a:chOff x="724986" y="3800594"/>
                <a:chExt cx="532950" cy="302090"/>
              </a:xfrm>
            </p:grpSpPr>
            <p:grpSp>
              <p:nvGrpSpPr>
                <p:cNvPr id="3642" name="Google Shape;3642;p73"/>
                <p:cNvGrpSpPr/>
                <p:nvPr/>
              </p:nvGrpSpPr>
              <p:grpSpPr>
                <a:xfrm>
                  <a:off x="724986" y="4044367"/>
                  <a:ext cx="181314" cy="25626"/>
                  <a:chOff x="724986" y="4044367"/>
                  <a:chExt cx="181314" cy="25626"/>
                </a:xfrm>
              </p:grpSpPr>
              <p:sp>
                <p:nvSpPr>
                  <p:cNvPr id="3643" name="Google Shape;3643;p7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73"/>
                <p:cNvGrpSpPr/>
                <p:nvPr/>
              </p:nvGrpSpPr>
              <p:grpSpPr>
                <a:xfrm>
                  <a:off x="906290" y="3800594"/>
                  <a:ext cx="351646" cy="302090"/>
                  <a:chOff x="906290" y="3800594"/>
                  <a:chExt cx="351646" cy="302090"/>
                </a:xfrm>
              </p:grpSpPr>
              <p:grpSp>
                <p:nvGrpSpPr>
                  <p:cNvPr id="3646" name="Google Shape;3646;p73"/>
                  <p:cNvGrpSpPr/>
                  <p:nvPr/>
                </p:nvGrpSpPr>
                <p:grpSpPr>
                  <a:xfrm>
                    <a:off x="1084172" y="3842857"/>
                    <a:ext cx="173764" cy="217131"/>
                    <a:chOff x="1084172" y="3842857"/>
                    <a:chExt cx="173764" cy="217131"/>
                  </a:xfrm>
                </p:grpSpPr>
                <p:grpSp>
                  <p:nvGrpSpPr>
                    <p:cNvPr id="3647" name="Google Shape;3647;p73"/>
                    <p:cNvGrpSpPr/>
                    <p:nvPr/>
                  </p:nvGrpSpPr>
                  <p:grpSpPr>
                    <a:xfrm>
                      <a:off x="1156862" y="3936509"/>
                      <a:ext cx="101073" cy="25622"/>
                      <a:chOff x="1156862" y="3936509"/>
                      <a:chExt cx="101073" cy="25622"/>
                    </a:xfrm>
                  </p:grpSpPr>
                  <p:sp>
                    <p:nvSpPr>
                      <p:cNvPr id="3648" name="Google Shape;3648;p7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7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1" name="Google Shape;3651;p7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73"/>
                <p:cNvGrpSpPr/>
                <p:nvPr/>
              </p:nvGrpSpPr>
              <p:grpSpPr>
                <a:xfrm>
                  <a:off x="724986" y="3830189"/>
                  <a:ext cx="189533" cy="25626"/>
                  <a:chOff x="724986" y="3830189"/>
                  <a:chExt cx="189533" cy="25626"/>
                </a:xfrm>
              </p:grpSpPr>
              <p:sp>
                <p:nvSpPr>
                  <p:cNvPr id="3654" name="Google Shape;3654;p7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656" name="Google Shape;3656;p73"/>
          <p:cNvGrpSpPr/>
          <p:nvPr/>
        </p:nvGrpSpPr>
        <p:grpSpPr>
          <a:xfrm>
            <a:off x="2253298" y="2249677"/>
            <a:ext cx="948701" cy="935378"/>
            <a:chOff x="2253298" y="2428317"/>
            <a:chExt cx="948701" cy="935378"/>
          </a:xfrm>
        </p:grpSpPr>
        <p:sp>
          <p:nvSpPr>
            <p:cNvPr id="3657" name="Google Shape;3657;p7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3" name="Shape 3693"/>
        <p:cNvGrpSpPr/>
        <p:nvPr/>
      </p:nvGrpSpPr>
      <p:grpSpPr>
        <a:xfrm>
          <a:off x="0" y="0"/>
          <a:ext cx="0" cy="0"/>
          <a:chOff x="0" y="0"/>
          <a:chExt cx="0" cy="0"/>
        </a:xfrm>
      </p:grpSpPr>
      <p:grpSp>
        <p:nvGrpSpPr>
          <p:cNvPr id="3694" name="Google Shape;3694;p74"/>
          <p:cNvGrpSpPr/>
          <p:nvPr/>
        </p:nvGrpSpPr>
        <p:grpSpPr>
          <a:xfrm>
            <a:off x="3339744" y="952977"/>
            <a:ext cx="2363393" cy="1017867"/>
            <a:chOff x="3292400" y="1219146"/>
            <a:chExt cx="2615240" cy="1110239"/>
          </a:xfrm>
        </p:grpSpPr>
        <p:sp>
          <p:nvSpPr>
            <p:cNvPr id="3695" name="Google Shape;3695;p7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3696" name="Google Shape;3696;p7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97" name="Google Shape;3697;p7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3698" name="Google Shape;3698;p7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3699" name="Google Shape;3699;p7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3700" name="Google Shape;3700;p7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3701" name="Google Shape;3701;p7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3702" name="Google Shape;3702;p7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3703" name="Google Shape;3703;p7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3704" name="Google Shape;3704;p7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3705" name="Google Shape;3705;p7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706" name="Google Shape;3706;p7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3707" name="Google Shape;3707;p7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708" name="Google Shape;3708;p7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3709" name="Google Shape;3709;p74"/>
            <p:cNvGrpSpPr/>
            <p:nvPr/>
          </p:nvGrpSpPr>
          <p:grpSpPr>
            <a:xfrm>
              <a:off x="3748438" y="1378608"/>
              <a:ext cx="2159202" cy="903971"/>
              <a:chOff x="1683525" y="2179850"/>
              <a:chExt cx="4519050" cy="2134525"/>
            </a:xfrm>
          </p:grpSpPr>
          <p:sp>
            <p:nvSpPr>
              <p:cNvPr id="3710" name="Google Shape;3710;p7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1" name="Google Shape;3711;p7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2" name="Google Shape;3712;p7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3" name="Google Shape;3713;p7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4" name="Google Shape;3714;p7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5" name="Google Shape;3715;p7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6" name="Google Shape;3716;p7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7" name="Google Shape;3717;p7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8" name="Google Shape;3718;p7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19" name="Google Shape;3719;p7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20" name="Google Shape;3720;p7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721" name="Google Shape;3721;p7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3722" name="Google Shape;3722;p74"/>
          <p:cNvGraphicFramePr/>
          <p:nvPr/>
        </p:nvGraphicFramePr>
        <p:xfrm>
          <a:off x="5935838" y="2130450"/>
          <a:ext cx="3000000" cy="3000000"/>
        </p:xfrm>
        <a:graphic>
          <a:graphicData uri="http://schemas.openxmlformats.org/drawingml/2006/table">
            <a:tbl>
              <a:tblPr>
                <a:noFill/>
                <a:tableStyleId>{EC6F38AA-6B6B-48D7-8711-BEBE30CA8EBC}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23" name="Google Shape;3723;p74"/>
          <p:cNvGrpSpPr/>
          <p:nvPr/>
        </p:nvGrpSpPr>
        <p:grpSpPr>
          <a:xfrm>
            <a:off x="5913087" y="3189047"/>
            <a:ext cx="2519825" cy="1001454"/>
            <a:chOff x="1906114" y="789980"/>
            <a:chExt cx="1487676" cy="606868"/>
          </a:xfrm>
        </p:grpSpPr>
        <p:cxnSp>
          <p:nvCxnSpPr>
            <p:cNvPr id="3724" name="Google Shape;3724;p7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25" name="Google Shape;3725;p7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26" name="Google Shape;3726;p7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27" name="Google Shape;3727;p7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3728" name="Google Shape;3728;p7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3729" name="Google Shape;3729;p7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3730" name="Google Shape;3730;p7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3731" name="Google Shape;3731;p7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3738" name="Google Shape;3738;p7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3739" name="Google Shape;3739;p7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3740" name="Google Shape;3740;p7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74"/>
          <p:cNvGrpSpPr/>
          <p:nvPr/>
        </p:nvGrpSpPr>
        <p:grpSpPr>
          <a:xfrm>
            <a:off x="712562" y="998005"/>
            <a:ext cx="2394370" cy="976502"/>
            <a:chOff x="749309" y="1112739"/>
            <a:chExt cx="2371603" cy="976502"/>
          </a:xfrm>
        </p:grpSpPr>
        <p:sp>
          <p:nvSpPr>
            <p:cNvPr id="3742" name="Google Shape;3742;p7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74" name="Google Shape;3774;p74"/>
          <p:cNvGraphicFramePr/>
          <p:nvPr/>
        </p:nvGraphicFramePr>
        <p:xfrm>
          <a:off x="5935863" y="996300"/>
          <a:ext cx="3000000" cy="3000000"/>
        </p:xfrm>
        <a:graphic>
          <a:graphicData uri="http://schemas.openxmlformats.org/drawingml/2006/table">
            <a:tbl>
              <a:tblPr>
                <a:noFill/>
                <a:tableStyleId>{EC6F38AA-6B6B-48D7-8711-BEBE30CA8EBC}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75" name="Google Shape;3775;p74"/>
          <p:cNvGraphicFramePr/>
          <p:nvPr/>
        </p:nvGraphicFramePr>
        <p:xfrm>
          <a:off x="3342575" y="2130450"/>
          <a:ext cx="3000000" cy="3000000"/>
        </p:xfrm>
        <a:graphic>
          <a:graphicData uri="http://schemas.openxmlformats.org/drawingml/2006/table">
            <a:tbl>
              <a:tblPr>
                <a:noFill/>
                <a:tableStyleId>{EC6F38AA-6B6B-48D7-8711-BEBE30CA8EBC}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76" name="Google Shape;3776;p74"/>
          <p:cNvGrpSpPr/>
          <p:nvPr/>
        </p:nvGrpSpPr>
        <p:grpSpPr>
          <a:xfrm>
            <a:off x="4086504" y="2517093"/>
            <a:ext cx="1517436" cy="74460"/>
            <a:chOff x="3980086" y="2804397"/>
            <a:chExt cx="1227600" cy="66900"/>
          </a:xfrm>
        </p:grpSpPr>
        <p:sp>
          <p:nvSpPr>
            <p:cNvPr id="3777" name="Google Shape;3777;p7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74"/>
          <p:cNvGrpSpPr/>
          <p:nvPr/>
        </p:nvGrpSpPr>
        <p:grpSpPr>
          <a:xfrm>
            <a:off x="4711569" y="2809680"/>
            <a:ext cx="892956" cy="74460"/>
            <a:chOff x="3980086" y="2804397"/>
            <a:chExt cx="1227600" cy="66900"/>
          </a:xfrm>
        </p:grpSpPr>
        <p:sp>
          <p:nvSpPr>
            <p:cNvPr id="3780" name="Google Shape;3780;p7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74"/>
          <p:cNvGrpSpPr/>
          <p:nvPr/>
        </p:nvGrpSpPr>
        <p:grpSpPr>
          <a:xfrm>
            <a:off x="3344661" y="3168563"/>
            <a:ext cx="2363244" cy="1005943"/>
            <a:chOff x="3358415" y="3361302"/>
            <a:chExt cx="2363244" cy="1024695"/>
          </a:xfrm>
        </p:grpSpPr>
        <p:grpSp>
          <p:nvGrpSpPr>
            <p:cNvPr id="3783" name="Google Shape;3783;p74"/>
            <p:cNvGrpSpPr/>
            <p:nvPr/>
          </p:nvGrpSpPr>
          <p:grpSpPr>
            <a:xfrm>
              <a:off x="3358415" y="3361302"/>
              <a:ext cx="441300" cy="1024695"/>
              <a:chOff x="3358415" y="3361302"/>
              <a:chExt cx="441300" cy="1024695"/>
            </a:xfrm>
          </p:grpSpPr>
          <p:sp>
            <p:nvSpPr>
              <p:cNvPr id="3784" name="Google Shape;3784;p7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74"/>
            <p:cNvGrpSpPr/>
            <p:nvPr/>
          </p:nvGrpSpPr>
          <p:grpSpPr>
            <a:xfrm>
              <a:off x="3838901" y="3361302"/>
              <a:ext cx="441300" cy="1024695"/>
              <a:chOff x="3838901" y="3361302"/>
              <a:chExt cx="441300" cy="1024695"/>
            </a:xfrm>
          </p:grpSpPr>
          <p:sp>
            <p:nvSpPr>
              <p:cNvPr id="3791" name="Google Shape;3791;p7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74"/>
            <p:cNvGrpSpPr/>
            <p:nvPr/>
          </p:nvGrpSpPr>
          <p:grpSpPr>
            <a:xfrm>
              <a:off x="4319387" y="3361302"/>
              <a:ext cx="441300" cy="1024695"/>
              <a:chOff x="4319387" y="3361302"/>
              <a:chExt cx="441300" cy="1024695"/>
            </a:xfrm>
          </p:grpSpPr>
          <p:sp>
            <p:nvSpPr>
              <p:cNvPr id="3798" name="Google Shape;3798;p7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74"/>
            <p:cNvGrpSpPr/>
            <p:nvPr/>
          </p:nvGrpSpPr>
          <p:grpSpPr>
            <a:xfrm>
              <a:off x="4799873" y="3361302"/>
              <a:ext cx="441300" cy="1024695"/>
              <a:chOff x="4799873" y="3361302"/>
              <a:chExt cx="441300" cy="1024695"/>
            </a:xfrm>
          </p:grpSpPr>
          <p:sp>
            <p:nvSpPr>
              <p:cNvPr id="3805" name="Google Shape;3805;p7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74"/>
            <p:cNvGrpSpPr/>
            <p:nvPr/>
          </p:nvGrpSpPr>
          <p:grpSpPr>
            <a:xfrm>
              <a:off x="5280360" y="3361302"/>
              <a:ext cx="441300" cy="1024695"/>
              <a:chOff x="5280360" y="3361302"/>
              <a:chExt cx="441300" cy="1024695"/>
            </a:xfrm>
          </p:grpSpPr>
          <p:sp>
            <p:nvSpPr>
              <p:cNvPr id="3812" name="Google Shape;3812;p7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18" name="Google Shape;3818;p74"/>
          <p:cNvGraphicFramePr/>
          <p:nvPr/>
        </p:nvGraphicFramePr>
        <p:xfrm>
          <a:off x="711088" y="2130450"/>
          <a:ext cx="3000000" cy="3000000"/>
        </p:xfrm>
        <a:graphic>
          <a:graphicData uri="http://schemas.openxmlformats.org/drawingml/2006/table">
            <a:tbl>
              <a:tblPr>
                <a:noFill/>
                <a:tableStyleId>{EC6F38AA-6B6B-48D7-8711-BEBE30CA8EBC}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19" name="Google Shape;3819;p74"/>
          <p:cNvGrpSpPr/>
          <p:nvPr/>
        </p:nvGrpSpPr>
        <p:grpSpPr>
          <a:xfrm>
            <a:off x="712613" y="3180175"/>
            <a:ext cx="2403614" cy="1005900"/>
            <a:chOff x="726450" y="3372825"/>
            <a:chExt cx="2403614" cy="1005900"/>
          </a:xfrm>
        </p:grpSpPr>
        <p:grpSp>
          <p:nvGrpSpPr>
            <p:cNvPr id="3820" name="Google Shape;3820;p74"/>
            <p:cNvGrpSpPr/>
            <p:nvPr/>
          </p:nvGrpSpPr>
          <p:grpSpPr>
            <a:xfrm>
              <a:off x="726450" y="3696000"/>
              <a:ext cx="2403614" cy="500898"/>
              <a:chOff x="726450" y="3696000"/>
              <a:chExt cx="2403614" cy="500898"/>
            </a:xfrm>
          </p:grpSpPr>
          <p:sp>
            <p:nvSpPr>
              <p:cNvPr id="3821" name="Google Shape;3821;p7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22" name="Google Shape;3822;p7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23" name="Google Shape;3823;p74"/>
            <p:cNvGrpSpPr/>
            <p:nvPr/>
          </p:nvGrpSpPr>
          <p:grpSpPr>
            <a:xfrm>
              <a:off x="1348050" y="3372825"/>
              <a:ext cx="1720425" cy="1005900"/>
              <a:chOff x="1348050" y="3372825"/>
              <a:chExt cx="1720425" cy="1005900"/>
            </a:xfrm>
          </p:grpSpPr>
          <p:sp>
            <p:nvSpPr>
              <p:cNvPr id="3824" name="Google Shape;3824;p7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25" name="Google Shape;3825;p7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26" name="Google Shape;3826;p7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27" name="Google Shape;3827;p7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28" name="Google Shape;3828;p7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29" name="Google Shape;3829;p74"/>
            <p:cNvGrpSpPr/>
            <p:nvPr/>
          </p:nvGrpSpPr>
          <p:grpSpPr>
            <a:xfrm>
              <a:off x="1455707" y="3731058"/>
              <a:ext cx="1491150" cy="417657"/>
              <a:chOff x="1455707" y="3731058"/>
              <a:chExt cx="1491150" cy="417657"/>
            </a:xfrm>
          </p:grpSpPr>
          <p:grpSp>
            <p:nvGrpSpPr>
              <p:cNvPr id="3830" name="Google Shape;3830;p74"/>
              <p:cNvGrpSpPr/>
              <p:nvPr/>
            </p:nvGrpSpPr>
            <p:grpSpPr>
              <a:xfrm>
                <a:off x="1472938" y="3745828"/>
                <a:ext cx="72126" cy="53788"/>
                <a:chOff x="1472938" y="3745828"/>
                <a:chExt cx="72126" cy="53788"/>
              </a:xfrm>
            </p:grpSpPr>
            <p:sp>
              <p:nvSpPr>
                <p:cNvPr id="3831" name="Google Shape;3831;p7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74"/>
              <p:cNvGrpSpPr/>
              <p:nvPr/>
            </p:nvGrpSpPr>
            <p:grpSpPr>
              <a:xfrm>
                <a:off x="1819181" y="4089633"/>
                <a:ext cx="72126" cy="53788"/>
                <a:chOff x="1819181" y="4089633"/>
                <a:chExt cx="72126" cy="53788"/>
              </a:xfrm>
            </p:grpSpPr>
            <p:sp>
              <p:nvSpPr>
                <p:cNvPr id="3834" name="Google Shape;3834;p7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74"/>
              <p:cNvGrpSpPr/>
              <p:nvPr/>
            </p:nvGrpSpPr>
            <p:grpSpPr>
              <a:xfrm>
                <a:off x="1455707" y="4084171"/>
                <a:ext cx="64321" cy="64544"/>
                <a:chOff x="1455707" y="4084171"/>
                <a:chExt cx="64321" cy="64544"/>
              </a:xfrm>
            </p:grpSpPr>
            <p:sp>
              <p:nvSpPr>
                <p:cNvPr id="3837" name="Google Shape;3837;p7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74"/>
              <p:cNvGrpSpPr/>
              <p:nvPr/>
            </p:nvGrpSpPr>
            <p:grpSpPr>
              <a:xfrm>
                <a:off x="1818610" y="3731058"/>
                <a:ext cx="64321" cy="64544"/>
                <a:chOff x="1818610" y="3731058"/>
                <a:chExt cx="64321" cy="64544"/>
              </a:xfrm>
            </p:grpSpPr>
            <p:sp>
              <p:nvSpPr>
                <p:cNvPr id="3840" name="Google Shape;3840;p7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74"/>
              <p:cNvGrpSpPr/>
              <p:nvPr/>
            </p:nvGrpSpPr>
            <p:grpSpPr>
              <a:xfrm>
                <a:off x="2172491" y="4089633"/>
                <a:ext cx="72126" cy="53788"/>
                <a:chOff x="2172491" y="4089633"/>
                <a:chExt cx="72126" cy="53788"/>
              </a:xfrm>
            </p:grpSpPr>
            <p:sp>
              <p:nvSpPr>
                <p:cNvPr id="3843" name="Google Shape;3843;p7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74"/>
              <p:cNvGrpSpPr/>
              <p:nvPr/>
            </p:nvGrpSpPr>
            <p:grpSpPr>
              <a:xfrm>
                <a:off x="2171920" y="3731058"/>
                <a:ext cx="64321" cy="64544"/>
                <a:chOff x="2171920" y="3731058"/>
                <a:chExt cx="64321" cy="64544"/>
              </a:xfrm>
            </p:grpSpPr>
            <p:sp>
              <p:nvSpPr>
                <p:cNvPr id="3846" name="Google Shape;3846;p7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8" name="Google Shape;3848;p74"/>
              <p:cNvGrpSpPr/>
              <p:nvPr/>
            </p:nvGrpSpPr>
            <p:grpSpPr>
              <a:xfrm>
                <a:off x="2874730" y="3745828"/>
                <a:ext cx="72126" cy="53788"/>
                <a:chOff x="2874730" y="3745828"/>
                <a:chExt cx="72126" cy="53788"/>
              </a:xfrm>
            </p:grpSpPr>
            <p:sp>
              <p:nvSpPr>
                <p:cNvPr id="3849" name="Google Shape;3849;p7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74"/>
              <p:cNvGrpSpPr/>
              <p:nvPr/>
            </p:nvGrpSpPr>
            <p:grpSpPr>
              <a:xfrm>
                <a:off x="2878589" y="4081481"/>
                <a:ext cx="64321" cy="64544"/>
                <a:chOff x="2878589" y="4081481"/>
                <a:chExt cx="64321" cy="64544"/>
              </a:xfrm>
            </p:grpSpPr>
            <p:sp>
              <p:nvSpPr>
                <p:cNvPr id="3852" name="Google Shape;3852;p7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74"/>
              <p:cNvGrpSpPr/>
              <p:nvPr/>
            </p:nvGrpSpPr>
            <p:grpSpPr>
              <a:xfrm>
                <a:off x="2525796" y="4089633"/>
                <a:ext cx="72126" cy="53788"/>
                <a:chOff x="2525796" y="4089633"/>
                <a:chExt cx="72126" cy="53788"/>
              </a:xfrm>
            </p:grpSpPr>
            <p:sp>
              <p:nvSpPr>
                <p:cNvPr id="3855" name="Google Shape;3855;p7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74"/>
              <p:cNvGrpSpPr/>
              <p:nvPr/>
            </p:nvGrpSpPr>
            <p:grpSpPr>
              <a:xfrm>
                <a:off x="2525225" y="3731058"/>
                <a:ext cx="64321" cy="64544"/>
                <a:chOff x="2525225" y="3731058"/>
                <a:chExt cx="64321" cy="64544"/>
              </a:xfrm>
            </p:grpSpPr>
            <p:sp>
              <p:nvSpPr>
                <p:cNvPr id="3858" name="Google Shape;3858;p7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9"/>
          <p:cNvSpPr txBox="1"/>
          <p:nvPr>
            <p:ph type="title"/>
          </p:nvPr>
        </p:nvSpPr>
        <p:spPr>
          <a:xfrm>
            <a:off x="3709925" y="1583037"/>
            <a:ext cx="4611300" cy="65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t>
            </a:r>
            <a:r>
              <a:rPr lang="en">
                <a:solidFill>
                  <a:schemeClr val="lt1"/>
                </a:solidFill>
              </a:rPr>
              <a:t>company</a:t>
            </a:r>
            <a:endParaRPr>
              <a:solidFill>
                <a:schemeClr val="lt1"/>
              </a:solidFill>
            </a:endParaRPr>
          </a:p>
        </p:txBody>
      </p:sp>
      <p:sp>
        <p:nvSpPr>
          <p:cNvPr id="267" name="Google Shape;267;p39"/>
          <p:cNvSpPr txBox="1"/>
          <p:nvPr>
            <p:ph idx="1" type="subTitle"/>
          </p:nvPr>
        </p:nvSpPr>
        <p:spPr>
          <a:xfrm>
            <a:off x="3709925" y="2360009"/>
            <a:ext cx="4611300" cy="11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268" name="Google Shape;268;p39"/>
          <p:cNvGrpSpPr/>
          <p:nvPr/>
        </p:nvGrpSpPr>
        <p:grpSpPr>
          <a:xfrm>
            <a:off x="3787900" y="2233575"/>
            <a:ext cx="1785800" cy="114325"/>
            <a:chOff x="6140025" y="3106700"/>
            <a:chExt cx="1785800" cy="114325"/>
          </a:xfrm>
        </p:grpSpPr>
        <p:sp>
          <p:nvSpPr>
            <p:cNvPr id="269" name="Google Shape;269;p39"/>
            <p:cNvSpPr/>
            <p:nvPr/>
          </p:nvSpPr>
          <p:spPr>
            <a:xfrm>
              <a:off x="6140025" y="3106725"/>
              <a:ext cx="16116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71" name="Google Shape;271;p39"/>
          <p:cNvPicPr preferRelativeResize="0"/>
          <p:nvPr/>
        </p:nvPicPr>
        <p:blipFill rotWithShape="1">
          <a:blip r:embed="rId3">
            <a:alphaModFix/>
          </a:blip>
          <a:srcRect b="8242" l="2937" r="2293" t="4160"/>
          <a:stretch/>
        </p:blipFill>
        <p:spPr>
          <a:xfrm>
            <a:off x="757075" y="1482875"/>
            <a:ext cx="2800175" cy="22731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3" name="Shape 3863"/>
        <p:cNvGrpSpPr/>
        <p:nvPr/>
      </p:nvGrpSpPr>
      <p:grpSpPr>
        <a:xfrm>
          <a:off x="0" y="0"/>
          <a:ext cx="0" cy="0"/>
          <a:chOff x="0" y="0"/>
          <a:chExt cx="0" cy="0"/>
        </a:xfrm>
      </p:grpSpPr>
      <p:grpSp>
        <p:nvGrpSpPr>
          <p:cNvPr id="3864" name="Google Shape;3864;p75"/>
          <p:cNvGrpSpPr/>
          <p:nvPr/>
        </p:nvGrpSpPr>
        <p:grpSpPr>
          <a:xfrm>
            <a:off x="716991" y="971306"/>
            <a:ext cx="845921" cy="690752"/>
            <a:chOff x="732428" y="1198513"/>
            <a:chExt cx="845921" cy="690752"/>
          </a:xfrm>
        </p:grpSpPr>
        <p:grpSp>
          <p:nvGrpSpPr>
            <p:cNvPr id="3865" name="Google Shape;3865;p75"/>
            <p:cNvGrpSpPr/>
            <p:nvPr/>
          </p:nvGrpSpPr>
          <p:grpSpPr>
            <a:xfrm>
              <a:off x="823030" y="1198513"/>
              <a:ext cx="755319" cy="690752"/>
              <a:chOff x="823030" y="1198513"/>
              <a:chExt cx="755319" cy="690752"/>
            </a:xfrm>
          </p:grpSpPr>
          <p:sp>
            <p:nvSpPr>
              <p:cNvPr id="3866" name="Google Shape;3866;p7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75"/>
            <p:cNvGrpSpPr/>
            <p:nvPr/>
          </p:nvGrpSpPr>
          <p:grpSpPr>
            <a:xfrm>
              <a:off x="732428" y="1239937"/>
              <a:ext cx="739912" cy="607886"/>
              <a:chOff x="732428" y="1239937"/>
              <a:chExt cx="739912" cy="607886"/>
            </a:xfrm>
          </p:grpSpPr>
          <p:sp>
            <p:nvSpPr>
              <p:cNvPr id="3869" name="Google Shape;3869;p7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75"/>
            <p:cNvGrpSpPr/>
            <p:nvPr/>
          </p:nvGrpSpPr>
          <p:grpSpPr>
            <a:xfrm>
              <a:off x="732428" y="1277018"/>
              <a:ext cx="702832" cy="533758"/>
              <a:chOff x="732428" y="1277018"/>
              <a:chExt cx="702832" cy="533758"/>
            </a:xfrm>
          </p:grpSpPr>
          <p:sp>
            <p:nvSpPr>
              <p:cNvPr id="3872" name="Google Shape;3872;p7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75"/>
            <p:cNvGrpSpPr/>
            <p:nvPr/>
          </p:nvGrpSpPr>
          <p:grpSpPr>
            <a:xfrm>
              <a:off x="931170" y="1306653"/>
              <a:ext cx="647179" cy="474455"/>
              <a:chOff x="931170" y="1306653"/>
              <a:chExt cx="647179" cy="474455"/>
            </a:xfrm>
          </p:grpSpPr>
          <p:sp>
            <p:nvSpPr>
              <p:cNvPr id="3875" name="Google Shape;3875;p7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7" name="Google Shape;3877;p7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75"/>
          <p:cNvGrpSpPr/>
          <p:nvPr/>
        </p:nvGrpSpPr>
        <p:grpSpPr>
          <a:xfrm>
            <a:off x="3948600" y="971313"/>
            <a:ext cx="634656" cy="699982"/>
            <a:chOff x="5985650" y="2860025"/>
            <a:chExt cx="1396075" cy="1539775"/>
          </a:xfrm>
        </p:grpSpPr>
        <p:sp>
          <p:nvSpPr>
            <p:cNvPr id="3879" name="Google Shape;3879;p7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75"/>
          <p:cNvGrpSpPr/>
          <p:nvPr/>
        </p:nvGrpSpPr>
        <p:grpSpPr>
          <a:xfrm>
            <a:off x="4704250" y="971306"/>
            <a:ext cx="725845" cy="699975"/>
            <a:chOff x="4249973" y="1201875"/>
            <a:chExt cx="1958568" cy="1888762"/>
          </a:xfrm>
        </p:grpSpPr>
        <p:sp>
          <p:nvSpPr>
            <p:cNvPr id="3912" name="Google Shape;3912;p7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3" name="Google Shape;3913;p75"/>
            <p:cNvGrpSpPr/>
            <p:nvPr/>
          </p:nvGrpSpPr>
          <p:grpSpPr>
            <a:xfrm>
              <a:off x="5853086" y="1789142"/>
              <a:ext cx="355454" cy="1048099"/>
              <a:chOff x="5576108" y="2016725"/>
              <a:chExt cx="565200" cy="1666560"/>
            </a:xfrm>
          </p:grpSpPr>
          <p:sp>
            <p:nvSpPr>
              <p:cNvPr id="3914" name="Google Shape;3914;p7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5" name="Google Shape;3915;p7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75"/>
            <p:cNvGrpSpPr/>
            <p:nvPr/>
          </p:nvGrpSpPr>
          <p:grpSpPr>
            <a:xfrm>
              <a:off x="4869455" y="2691676"/>
              <a:ext cx="1013897" cy="398961"/>
              <a:chOff x="4012057" y="3451825"/>
              <a:chExt cx="1612175" cy="634379"/>
            </a:xfrm>
          </p:grpSpPr>
          <p:sp>
            <p:nvSpPr>
              <p:cNvPr id="3917" name="Google Shape;3917;p7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8" name="Google Shape;3918;p7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75"/>
            <p:cNvGrpSpPr/>
            <p:nvPr/>
          </p:nvGrpSpPr>
          <p:grpSpPr>
            <a:xfrm>
              <a:off x="4276937" y="2155961"/>
              <a:ext cx="651965" cy="891358"/>
              <a:chOff x="3069908" y="2599997"/>
              <a:chExt cx="1036675" cy="1417328"/>
            </a:xfrm>
          </p:grpSpPr>
          <p:sp>
            <p:nvSpPr>
              <p:cNvPr id="3920" name="Google Shape;3920;p7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21" name="Google Shape;3921;p7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75"/>
            <p:cNvGrpSpPr/>
            <p:nvPr/>
          </p:nvGrpSpPr>
          <p:grpSpPr>
            <a:xfrm>
              <a:off x="5054918" y="1201875"/>
              <a:ext cx="999548" cy="602711"/>
              <a:chOff x="4306958" y="1082925"/>
              <a:chExt cx="1589359" cy="958358"/>
            </a:xfrm>
          </p:grpSpPr>
          <p:sp>
            <p:nvSpPr>
              <p:cNvPr id="3923" name="Google Shape;3923;p7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24" name="Google Shape;3924;p7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75"/>
            <p:cNvGrpSpPr/>
            <p:nvPr/>
          </p:nvGrpSpPr>
          <p:grpSpPr>
            <a:xfrm>
              <a:off x="4249973" y="1303451"/>
              <a:ext cx="799317" cy="841334"/>
              <a:chOff x="3027033" y="1244439"/>
              <a:chExt cx="1270977" cy="1337786"/>
            </a:xfrm>
          </p:grpSpPr>
          <p:sp>
            <p:nvSpPr>
              <p:cNvPr id="3926" name="Google Shape;3926;p7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27" name="Google Shape;3927;p7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8" name="Google Shape;3928;p75"/>
          <p:cNvGrpSpPr/>
          <p:nvPr/>
        </p:nvGrpSpPr>
        <p:grpSpPr>
          <a:xfrm>
            <a:off x="4057114" y="1858087"/>
            <a:ext cx="750769" cy="683784"/>
            <a:chOff x="4204684" y="2104422"/>
            <a:chExt cx="699822" cy="637382"/>
          </a:xfrm>
        </p:grpSpPr>
        <p:grpSp>
          <p:nvGrpSpPr>
            <p:cNvPr id="3929" name="Google Shape;3929;p75"/>
            <p:cNvGrpSpPr/>
            <p:nvPr/>
          </p:nvGrpSpPr>
          <p:grpSpPr>
            <a:xfrm>
              <a:off x="4204684" y="2430067"/>
              <a:ext cx="342957" cy="311738"/>
              <a:chOff x="4204684" y="2430067"/>
              <a:chExt cx="342957" cy="311738"/>
            </a:xfrm>
          </p:grpSpPr>
          <p:sp>
            <p:nvSpPr>
              <p:cNvPr id="3930" name="Google Shape;3930;p7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75"/>
            <p:cNvGrpSpPr/>
            <p:nvPr/>
          </p:nvGrpSpPr>
          <p:grpSpPr>
            <a:xfrm>
              <a:off x="4561586" y="2430067"/>
              <a:ext cx="342920" cy="311738"/>
              <a:chOff x="4561586" y="2430067"/>
              <a:chExt cx="342920" cy="311738"/>
            </a:xfrm>
          </p:grpSpPr>
          <p:sp>
            <p:nvSpPr>
              <p:cNvPr id="3933" name="Google Shape;3933;p7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75"/>
            <p:cNvGrpSpPr/>
            <p:nvPr/>
          </p:nvGrpSpPr>
          <p:grpSpPr>
            <a:xfrm>
              <a:off x="4561586" y="2104422"/>
              <a:ext cx="342920" cy="311738"/>
              <a:chOff x="4561586" y="2104422"/>
              <a:chExt cx="342920" cy="311738"/>
            </a:xfrm>
          </p:grpSpPr>
          <p:sp>
            <p:nvSpPr>
              <p:cNvPr id="3936" name="Google Shape;3936;p7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75"/>
            <p:cNvGrpSpPr/>
            <p:nvPr/>
          </p:nvGrpSpPr>
          <p:grpSpPr>
            <a:xfrm>
              <a:off x="4204684" y="2104422"/>
              <a:ext cx="342957" cy="311664"/>
              <a:chOff x="4204684" y="2104422"/>
              <a:chExt cx="342957" cy="311664"/>
            </a:xfrm>
          </p:grpSpPr>
          <p:sp>
            <p:nvSpPr>
              <p:cNvPr id="3939" name="Google Shape;3939;p7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1" name="Google Shape;3941;p75"/>
          <p:cNvGrpSpPr/>
          <p:nvPr/>
        </p:nvGrpSpPr>
        <p:grpSpPr>
          <a:xfrm>
            <a:off x="5521547" y="971301"/>
            <a:ext cx="660591" cy="688867"/>
            <a:chOff x="5830645" y="1267368"/>
            <a:chExt cx="530340" cy="553040"/>
          </a:xfrm>
        </p:grpSpPr>
        <p:sp>
          <p:nvSpPr>
            <p:cNvPr id="3942" name="Google Shape;3942;p7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3" name="Google Shape;3943;p75"/>
            <p:cNvGrpSpPr/>
            <p:nvPr/>
          </p:nvGrpSpPr>
          <p:grpSpPr>
            <a:xfrm>
              <a:off x="5830645" y="1267368"/>
              <a:ext cx="259743" cy="269909"/>
              <a:chOff x="5830645" y="1267368"/>
              <a:chExt cx="259743" cy="269909"/>
            </a:xfrm>
          </p:grpSpPr>
          <p:sp>
            <p:nvSpPr>
              <p:cNvPr id="3944" name="Google Shape;3944;p7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75"/>
            <p:cNvGrpSpPr/>
            <p:nvPr/>
          </p:nvGrpSpPr>
          <p:grpSpPr>
            <a:xfrm>
              <a:off x="6101293" y="1267368"/>
              <a:ext cx="259692" cy="269909"/>
              <a:chOff x="6101293" y="1267368"/>
              <a:chExt cx="259692" cy="269909"/>
            </a:xfrm>
          </p:grpSpPr>
          <p:sp>
            <p:nvSpPr>
              <p:cNvPr id="3947" name="Google Shape;3947;p7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75"/>
            <p:cNvGrpSpPr/>
            <p:nvPr/>
          </p:nvGrpSpPr>
          <p:grpSpPr>
            <a:xfrm>
              <a:off x="5830645" y="1550500"/>
              <a:ext cx="259692" cy="269909"/>
              <a:chOff x="5830645" y="1550500"/>
              <a:chExt cx="259692" cy="269909"/>
            </a:xfrm>
          </p:grpSpPr>
          <p:sp>
            <p:nvSpPr>
              <p:cNvPr id="3950" name="Google Shape;3950;p7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75"/>
            <p:cNvGrpSpPr/>
            <p:nvPr/>
          </p:nvGrpSpPr>
          <p:grpSpPr>
            <a:xfrm>
              <a:off x="6101293" y="1550500"/>
              <a:ext cx="259692" cy="269909"/>
              <a:chOff x="6101293" y="1550500"/>
              <a:chExt cx="259692" cy="269909"/>
            </a:xfrm>
          </p:grpSpPr>
          <p:sp>
            <p:nvSpPr>
              <p:cNvPr id="3953" name="Google Shape;3953;p7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5" name="Google Shape;3955;p75"/>
          <p:cNvGrpSpPr/>
          <p:nvPr/>
        </p:nvGrpSpPr>
        <p:grpSpPr>
          <a:xfrm>
            <a:off x="723700" y="1861760"/>
            <a:ext cx="697154" cy="679574"/>
            <a:chOff x="2679875" y="2361475"/>
            <a:chExt cx="780425" cy="760575"/>
          </a:xfrm>
        </p:grpSpPr>
        <p:sp>
          <p:nvSpPr>
            <p:cNvPr id="3956" name="Google Shape;3956;p7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75"/>
          <p:cNvGrpSpPr/>
          <p:nvPr/>
        </p:nvGrpSpPr>
        <p:grpSpPr>
          <a:xfrm>
            <a:off x="3122859" y="971352"/>
            <a:ext cx="735829" cy="684547"/>
            <a:chOff x="3351965" y="1148808"/>
            <a:chExt cx="750770" cy="698375"/>
          </a:xfrm>
        </p:grpSpPr>
        <p:grpSp>
          <p:nvGrpSpPr>
            <p:cNvPr id="3963" name="Google Shape;3963;p75"/>
            <p:cNvGrpSpPr/>
            <p:nvPr/>
          </p:nvGrpSpPr>
          <p:grpSpPr>
            <a:xfrm>
              <a:off x="3586796" y="1148808"/>
              <a:ext cx="294857" cy="286830"/>
              <a:chOff x="3750225" y="1774000"/>
              <a:chExt cx="149575" cy="145525"/>
            </a:xfrm>
          </p:grpSpPr>
          <p:sp>
            <p:nvSpPr>
              <p:cNvPr id="3964" name="Google Shape;3964;p7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75"/>
            <p:cNvGrpSpPr/>
            <p:nvPr/>
          </p:nvGrpSpPr>
          <p:grpSpPr>
            <a:xfrm>
              <a:off x="3779245" y="1375768"/>
              <a:ext cx="323490" cy="286978"/>
              <a:chOff x="3847850" y="1889150"/>
              <a:chExt cx="164100" cy="145600"/>
            </a:xfrm>
          </p:grpSpPr>
          <p:sp>
            <p:nvSpPr>
              <p:cNvPr id="3967" name="Google Shape;3967;p7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75"/>
            <p:cNvGrpSpPr/>
            <p:nvPr/>
          </p:nvGrpSpPr>
          <p:grpSpPr>
            <a:xfrm>
              <a:off x="3351965" y="1330435"/>
              <a:ext cx="295449" cy="285401"/>
              <a:chOff x="3631100" y="1866150"/>
              <a:chExt cx="149875" cy="144800"/>
            </a:xfrm>
          </p:grpSpPr>
          <p:sp>
            <p:nvSpPr>
              <p:cNvPr id="3970" name="Google Shape;3970;p7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75"/>
            <p:cNvGrpSpPr/>
            <p:nvPr/>
          </p:nvGrpSpPr>
          <p:grpSpPr>
            <a:xfrm>
              <a:off x="3548208" y="1560352"/>
              <a:ext cx="294808" cy="286830"/>
              <a:chOff x="3730650" y="1982800"/>
              <a:chExt cx="149550" cy="145525"/>
            </a:xfrm>
          </p:grpSpPr>
          <p:sp>
            <p:nvSpPr>
              <p:cNvPr id="3973" name="Google Shape;3973;p7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5" name="Google Shape;3975;p75"/>
          <p:cNvGrpSpPr/>
          <p:nvPr/>
        </p:nvGrpSpPr>
        <p:grpSpPr>
          <a:xfrm>
            <a:off x="7624512" y="971306"/>
            <a:ext cx="804565" cy="677795"/>
            <a:chOff x="7636443" y="1204988"/>
            <a:chExt cx="804565" cy="677795"/>
          </a:xfrm>
        </p:grpSpPr>
        <p:grpSp>
          <p:nvGrpSpPr>
            <p:cNvPr id="3976" name="Google Shape;3976;p75"/>
            <p:cNvGrpSpPr/>
            <p:nvPr/>
          </p:nvGrpSpPr>
          <p:grpSpPr>
            <a:xfrm>
              <a:off x="7636443" y="1509705"/>
              <a:ext cx="804565" cy="373078"/>
              <a:chOff x="7636443" y="1509705"/>
              <a:chExt cx="804565" cy="373078"/>
            </a:xfrm>
          </p:grpSpPr>
          <p:sp>
            <p:nvSpPr>
              <p:cNvPr id="3977" name="Google Shape;3977;p7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75"/>
            <p:cNvGrpSpPr/>
            <p:nvPr/>
          </p:nvGrpSpPr>
          <p:grpSpPr>
            <a:xfrm>
              <a:off x="7636443" y="1408133"/>
              <a:ext cx="804565" cy="373078"/>
              <a:chOff x="7636443" y="1408133"/>
              <a:chExt cx="804565" cy="373078"/>
            </a:xfrm>
          </p:grpSpPr>
          <p:sp>
            <p:nvSpPr>
              <p:cNvPr id="3980" name="Google Shape;3980;p7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75"/>
            <p:cNvGrpSpPr/>
            <p:nvPr/>
          </p:nvGrpSpPr>
          <p:grpSpPr>
            <a:xfrm>
              <a:off x="7636443" y="1306560"/>
              <a:ext cx="804565" cy="373078"/>
              <a:chOff x="7636443" y="1306560"/>
              <a:chExt cx="804565" cy="373078"/>
            </a:xfrm>
          </p:grpSpPr>
          <p:sp>
            <p:nvSpPr>
              <p:cNvPr id="3983" name="Google Shape;3983;p7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75"/>
            <p:cNvGrpSpPr/>
            <p:nvPr/>
          </p:nvGrpSpPr>
          <p:grpSpPr>
            <a:xfrm>
              <a:off x="7636443" y="1204988"/>
              <a:ext cx="804565" cy="373078"/>
              <a:chOff x="7636443" y="1204988"/>
              <a:chExt cx="804565" cy="373078"/>
            </a:xfrm>
          </p:grpSpPr>
          <p:sp>
            <p:nvSpPr>
              <p:cNvPr id="3986" name="Google Shape;3986;p7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8" name="Google Shape;3988;p75"/>
          <p:cNvGrpSpPr/>
          <p:nvPr/>
        </p:nvGrpSpPr>
        <p:grpSpPr>
          <a:xfrm>
            <a:off x="4963358" y="1878721"/>
            <a:ext cx="661339" cy="661188"/>
            <a:chOff x="3990000" y="975400"/>
            <a:chExt cx="3934200" cy="3933300"/>
          </a:xfrm>
        </p:grpSpPr>
        <p:sp>
          <p:nvSpPr>
            <p:cNvPr id="3989" name="Google Shape;3989;p7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75"/>
          <p:cNvGrpSpPr/>
          <p:nvPr/>
        </p:nvGrpSpPr>
        <p:grpSpPr>
          <a:xfrm>
            <a:off x="6607006" y="1857359"/>
            <a:ext cx="868881" cy="684241"/>
            <a:chOff x="6598259" y="2078634"/>
            <a:chExt cx="868881" cy="684241"/>
          </a:xfrm>
        </p:grpSpPr>
        <p:sp>
          <p:nvSpPr>
            <p:cNvPr id="3994" name="Google Shape;3994;p7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0" name="Google Shape;4000;p75"/>
            <p:cNvGrpSpPr/>
            <p:nvPr/>
          </p:nvGrpSpPr>
          <p:grpSpPr>
            <a:xfrm>
              <a:off x="6808175" y="2078634"/>
              <a:ext cx="452229" cy="684241"/>
              <a:chOff x="6808175" y="2078634"/>
              <a:chExt cx="452229" cy="684241"/>
            </a:xfrm>
          </p:grpSpPr>
          <p:sp>
            <p:nvSpPr>
              <p:cNvPr id="4001" name="Google Shape;4001;p7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7" name="Google Shape;4007;p75"/>
              <p:cNvGrpSpPr/>
              <p:nvPr/>
            </p:nvGrpSpPr>
            <p:grpSpPr>
              <a:xfrm>
                <a:off x="6821586" y="2078634"/>
                <a:ext cx="426871" cy="684241"/>
                <a:chOff x="6821586" y="2078634"/>
                <a:chExt cx="426871" cy="684241"/>
              </a:xfrm>
            </p:grpSpPr>
            <p:grpSp>
              <p:nvGrpSpPr>
                <p:cNvPr id="4008" name="Google Shape;4008;p75"/>
                <p:cNvGrpSpPr/>
                <p:nvPr/>
              </p:nvGrpSpPr>
              <p:grpSpPr>
                <a:xfrm>
                  <a:off x="6821586" y="2078634"/>
                  <a:ext cx="426871" cy="684241"/>
                  <a:chOff x="6821586" y="2078634"/>
                  <a:chExt cx="426871" cy="684241"/>
                </a:xfrm>
              </p:grpSpPr>
              <p:sp>
                <p:nvSpPr>
                  <p:cNvPr id="4009" name="Google Shape;4009;p7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8" name="Google Shape;4028;p7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34" name="Google Shape;4034;p75"/>
          <p:cNvGrpSpPr/>
          <p:nvPr/>
        </p:nvGrpSpPr>
        <p:grpSpPr>
          <a:xfrm>
            <a:off x="5780173" y="1862968"/>
            <a:ext cx="671358" cy="671358"/>
            <a:chOff x="6535625" y="760425"/>
            <a:chExt cx="1665900" cy="1665900"/>
          </a:xfrm>
        </p:grpSpPr>
        <p:sp>
          <p:nvSpPr>
            <p:cNvPr id="4035" name="Google Shape;4035;p7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75"/>
          <p:cNvGrpSpPr/>
          <p:nvPr/>
        </p:nvGrpSpPr>
        <p:grpSpPr>
          <a:xfrm>
            <a:off x="716989" y="3531368"/>
            <a:ext cx="1340789" cy="640830"/>
            <a:chOff x="238125" y="1151100"/>
            <a:chExt cx="7139450" cy="3412300"/>
          </a:xfrm>
        </p:grpSpPr>
        <p:sp>
          <p:nvSpPr>
            <p:cNvPr id="4040" name="Google Shape;4040;p7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75"/>
          <p:cNvGrpSpPr/>
          <p:nvPr/>
        </p:nvGrpSpPr>
        <p:grpSpPr>
          <a:xfrm>
            <a:off x="5584212" y="2734649"/>
            <a:ext cx="985357" cy="585764"/>
            <a:chOff x="5145061" y="2881789"/>
            <a:chExt cx="1107641" cy="658458"/>
          </a:xfrm>
        </p:grpSpPr>
        <p:grpSp>
          <p:nvGrpSpPr>
            <p:cNvPr id="4053" name="Google Shape;4053;p75"/>
            <p:cNvGrpSpPr/>
            <p:nvPr/>
          </p:nvGrpSpPr>
          <p:grpSpPr>
            <a:xfrm>
              <a:off x="5722989" y="3244587"/>
              <a:ext cx="529713" cy="295659"/>
              <a:chOff x="5722989" y="3244587"/>
              <a:chExt cx="529713" cy="295659"/>
            </a:xfrm>
          </p:grpSpPr>
          <p:sp>
            <p:nvSpPr>
              <p:cNvPr id="4054" name="Google Shape;4054;p7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55" name="Google Shape;4055;p7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56" name="Google Shape;4056;p75"/>
            <p:cNvGrpSpPr/>
            <p:nvPr/>
          </p:nvGrpSpPr>
          <p:grpSpPr>
            <a:xfrm>
              <a:off x="5145061" y="3244587"/>
              <a:ext cx="536807" cy="295659"/>
              <a:chOff x="5145061" y="3244587"/>
              <a:chExt cx="536807" cy="295659"/>
            </a:xfrm>
          </p:grpSpPr>
          <p:sp>
            <p:nvSpPr>
              <p:cNvPr id="4057" name="Google Shape;4057;p7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58" name="Google Shape;4058;p7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59" name="Google Shape;4059;p75"/>
            <p:cNvGrpSpPr/>
            <p:nvPr/>
          </p:nvGrpSpPr>
          <p:grpSpPr>
            <a:xfrm>
              <a:off x="5341327" y="2898245"/>
              <a:ext cx="532309" cy="614891"/>
              <a:chOff x="5341327" y="2898245"/>
              <a:chExt cx="532309" cy="614891"/>
            </a:xfrm>
          </p:grpSpPr>
          <p:sp>
            <p:nvSpPr>
              <p:cNvPr id="4060" name="Google Shape;4060;p7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61" name="Google Shape;4061;p7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62" name="Google Shape;4062;p75"/>
            <p:cNvGrpSpPr/>
            <p:nvPr/>
          </p:nvGrpSpPr>
          <p:grpSpPr>
            <a:xfrm>
              <a:off x="5532290" y="2881789"/>
              <a:ext cx="620516" cy="305456"/>
              <a:chOff x="5532290" y="2881789"/>
              <a:chExt cx="620516" cy="305456"/>
            </a:xfrm>
          </p:grpSpPr>
          <p:sp>
            <p:nvSpPr>
              <p:cNvPr id="4063" name="Google Shape;4063;p7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64" name="Google Shape;4064;p7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65" name="Google Shape;4065;p75"/>
          <p:cNvGrpSpPr/>
          <p:nvPr/>
        </p:nvGrpSpPr>
        <p:grpSpPr>
          <a:xfrm>
            <a:off x="8163135" y="3526707"/>
            <a:ext cx="269068" cy="645491"/>
            <a:chOff x="7026852" y="3311869"/>
            <a:chExt cx="434331" cy="1041954"/>
          </a:xfrm>
        </p:grpSpPr>
        <p:sp>
          <p:nvSpPr>
            <p:cNvPr id="4066" name="Google Shape;4066;p7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75"/>
          <p:cNvGrpSpPr/>
          <p:nvPr/>
        </p:nvGrpSpPr>
        <p:grpSpPr>
          <a:xfrm>
            <a:off x="6179716" y="3565945"/>
            <a:ext cx="293882" cy="293836"/>
            <a:chOff x="4873519" y="3311869"/>
            <a:chExt cx="499374" cy="499296"/>
          </a:xfrm>
        </p:grpSpPr>
        <p:sp>
          <p:nvSpPr>
            <p:cNvPr id="4070" name="Google Shape;4070;p7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75"/>
          <p:cNvGrpSpPr/>
          <p:nvPr/>
        </p:nvGrpSpPr>
        <p:grpSpPr>
          <a:xfrm>
            <a:off x="6179716" y="3878316"/>
            <a:ext cx="293882" cy="293882"/>
            <a:chOff x="4873519" y="3875839"/>
            <a:chExt cx="499374" cy="499374"/>
          </a:xfrm>
        </p:grpSpPr>
        <p:sp>
          <p:nvSpPr>
            <p:cNvPr id="4073" name="Google Shape;4073;p7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75"/>
          <p:cNvGrpSpPr/>
          <p:nvPr/>
        </p:nvGrpSpPr>
        <p:grpSpPr>
          <a:xfrm>
            <a:off x="2410244" y="1850269"/>
            <a:ext cx="698104" cy="698208"/>
            <a:chOff x="2565073" y="2075876"/>
            <a:chExt cx="672482" cy="672518"/>
          </a:xfrm>
        </p:grpSpPr>
        <p:sp>
          <p:nvSpPr>
            <p:cNvPr id="4076" name="Google Shape;4076;p7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75"/>
          <p:cNvGrpSpPr/>
          <p:nvPr/>
        </p:nvGrpSpPr>
        <p:grpSpPr>
          <a:xfrm>
            <a:off x="5633655" y="3534869"/>
            <a:ext cx="438354" cy="637329"/>
            <a:chOff x="1697726" y="3244179"/>
            <a:chExt cx="788124" cy="1146069"/>
          </a:xfrm>
        </p:grpSpPr>
        <p:sp>
          <p:nvSpPr>
            <p:cNvPr id="4083" name="Google Shape;4083;p7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5" name="Google Shape;4085;p75"/>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6" name="Google Shape;4086;p75"/>
          <p:cNvGrpSpPr/>
          <p:nvPr/>
        </p:nvGrpSpPr>
        <p:grpSpPr>
          <a:xfrm>
            <a:off x="7634869" y="1863232"/>
            <a:ext cx="799565" cy="670282"/>
            <a:chOff x="7617850" y="2063282"/>
            <a:chExt cx="799565" cy="670282"/>
          </a:xfrm>
        </p:grpSpPr>
        <p:cxnSp>
          <p:nvCxnSpPr>
            <p:cNvPr id="4087" name="Google Shape;4087;p7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88" name="Google Shape;4088;p7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89" name="Google Shape;4089;p7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90" name="Google Shape;4090;p7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91" name="Google Shape;4091;p7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92" name="Google Shape;4092;p7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93" name="Google Shape;4093;p75"/>
            <p:cNvGrpSpPr/>
            <p:nvPr/>
          </p:nvGrpSpPr>
          <p:grpSpPr>
            <a:xfrm>
              <a:off x="7734309" y="2063282"/>
              <a:ext cx="570957" cy="620095"/>
              <a:chOff x="7734309" y="2063282"/>
              <a:chExt cx="570957" cy="620095"/>
            </a:xfrm>
          </p:grpSpPr>
          <p:grpSp>
            <p:nvGrpSpPr>
              <p:cNvPr id="4094" name="Google Shape;4094;p75"/>
              <p:cNvGrpSpPr/>
              <p:nvPr/>
            </p:nvGrpSpPr>
            <p:grpSpPr>
              <a:xfrm>
                <a:off x="8031573" y="2063282"/>
                <a:ext cx="273693" cy="620095"/>
                <a:chOff x="8031573" y="2063282"/>
                <a:chExt cx="273693" cy="620095"/>
              </a:xfrm>
            </p:grpSpPr>
            <p:sp>
              <p:nvSpPr>
                <p:cNvPr id="4095" name="Google Shape;4095;p7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75"/>
              <p:cNvGrpSpPr/>
              <p:nvPr/>
            </p:nvGrpSpPr>
            <p:grpSpPr>
              <a:xfrm flipH="1">
                <a:off x="7734309" y="2063282"/>
                <a:ext cx="273693" cy="620095"/>
                <a:chOff x="8031573" y="2063282"/>
                <a:chExt cx="273693" cy="620095"/>
              </a:xfrm>
            </p:grpSpPr>
            <p:sp>
              <p:nvSpPr>
                <p:cNvPr id="4100" name="Google Shape;4100;p7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104" name="Google Shape;4104;p75"/>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5"/>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75"/>
          <p:cNvGrpSpPr/>
          <p:nvPr/>
        </p:nvGrpSpPr>
        <p:grpSpPr>
          <a:xfrm>
            <a:off x="7821475" y="2716715"/>
            <a:ext cx="602567" cy="601884"/>
            <a:chOff x="1186975" y="238125"/>
            <a:chExt cx="5244275" cy="5238325"/>
          </a:xfrm>
        </p:grpSpPr>
        <p:sp>
          <p:nvSpPr>
            <p:cNvPr id="4107" name="Google Shape;4107;p7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75"/>
          <p:cNvGrpSpPr/>
          <p:nvPr/>
        </p:nvGrpSpPr>
        <p:grpSpPr>
          <a:xfrm>
            <a:off x="3264213" y="1856199"/>
            <a:ext cx="651848" cy="687338"/>
            <a:chOff x="3400515" y="2056248"/>
            <a:chExt cx="698134" cy="735987"/>
          </a:xfrm>
        </p:grpSpPr>
        <p:grpSp>
          <p:nvGrpSpPr>
            <p:cNvPr id="4112" name="Google Shape;4112;p75"/>
            <p:cNvGrpSpPr/>
            <p:nvPr/>
          </p:nvGrpSpPr>
          <p:grpSpPr>
            <a:xfrm>
              <a:off x="3400515" y="2283913"/>
              <a:ext cx="312919" cy="219900"/>
              <a:chOff x="3400515" y="2283913"/>
              <a:chExt cx="312919" cy="219900"/>
            </a:xfrm>
          </p:grpSpPr>
          <p:sp>
            <p:nvSpPr>
              <p:cNvPr id="4113" name="Google Shape;4113;p7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14" name="Google Shape;4114;p7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115" name="Google Shape;4115;p75"/>
            <p:cNvGrpSpPr/>
            <p:nvPr/>
          </p:nvGrpSpPr>
          <p:grpSpPr>
            <a:xfrm>
              <a:off x="3547823" y="2461089"/>
              <a:ext cx="219900" cy="331146"/>
              <a:chOff x="3547823" y="2461089"/>
              <a:chExt cx="219900" cy="331146"/>
            </a:xfrm>
          </p:grpSpPr>
          <p:sp>
            <p:nvSpPr>
              <p:cNvPr id="4116" name="Google Shape;4116;p7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17" name="Google Shape;4117;p7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18" name="Google Shape;4118;p75"/>
            <p:cNvGrpSpPr/>
            <p:nvPr/>
          </p:nvGrpSpPr>
          <p:grpSpPr>
            <a:xfrm>
              <a:off x="3734138" y="2461089"/>
              <a:ext cx="219900" cy="331146"/>
              <a:chOff x="3734138" y="2461089"/>
              <a:chExt cx="219900" cy="331146"/>
            </a:xfrm>
          </p:grpSpPr>
          <p:sp>
            <p:nvSpPr>
              <p:cNvPr id="4119" name="Google Shape;4119;p7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20" name="Google Shape;4120;p7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21" name="Google Shape;4121;p75"/>
            <p:cNvGrpSpPr/>
            <p:nvPr/>
          </p:nvGrpSpPr>
          <p:grpSpPr>
            <a:xfrm>
              <a:off x="3787560" y="2281742"/>
              <a:ext cx="311089" cy="219900"/>
              <a:chOff x="3787560" y="2281742"/>
              <a:chExt cx="311089" cy="219900"/>
            </a:xfrm>
          </p:grpSpPr>
          <p:sp>
            <p:nvSpPr>
              <p:cNvPr id="4122" name="Google Shape;4122;p7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23" name="Google Shape;4123;p7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24" name="Google Shape;4124;p75"/>
            <p:cNvGrpSpPr/>
            <p:nvPr/>
          </p:nvGrpSpPr>
          <p:grpSpPr>
            <a:xfrm>
              <a:off x="3637290" y="2056248"/>
              <a:ext cx="219900" cy="330736"/>
              <a:chOff x="3637290" y="2056248"/>
              <a:chExt cx="219900" cy="330736"/>
            </a:xfrm>
          </p:grpSpPr>
          <p:sp>
            <p:nvSpPr>
              <p:cNvPr id="4125" name="Google Shape;4125;p7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26" name="Google Shape;4126;p7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27" name="Google Shape;4127;p75"/>
          <p:cNvGrpSpPr/>
          <p:nvPr/>
        </p:nvGrpSpPr>
        <p:grpSpPr>
          <a:xfrm>
            <a:off x="2555919" y="2726205"/>
            <a:ext cx="1268144" cy="592394"/>
            <a:chOff x="238125" y="1188750"/>
            <a:chExt cx="7140450" cy="3335550"/>
          </a:xfrm>
        </p:grpSpPr>
        <p:sp>
          <p:nvSpPr>
            <p:cNvPr id="4128" name="Google Shape;4128;p7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75"/>
          <p:cNvGrpSpPr/>
          <p:nvPr/>
        </p:nvGrpSpPr>
        <p:grpSpPr>
          <a:xfrm>
            <a:off x="6663819" y="2728360"/>
            <a:ext cx="1053944" cy="590147"/>
            <a:chOff x="238125" y="1335475"/>
            <a:chExt cx="5418735" cy="3034175"/>
          </a:xfrm>
        </p:grpSpPr>
        <p:sp>
          <p:nvSpPr>
            <p:cNvPr id="4134" name="Google Shape;4134;p7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75"/>
          <p:cNvGrpSpPr/>
          <p:nvPr/>
        </p:nvGrpSpPr>
        <p:grpSpPr>
          <a:xfrm>
            <a:off x="4094628" y="3533259"/>
            <a:ext cx="1268207" cy="638939"/>
            <a:chOff x="3967651" y="3645904"/>
            <a:chExt cx="1479304" cy="745292"/>
          </a:xfrm>
        </p:grpSpPr>
        <p:grpSp>
          <p:nvGrpSpPr>
            <p:cNvPr id="4138" name="Google Shape;4138;p75"/>
            <p:cNvGrpSpPr/>
            <p:nvPr/>
          </p:nvGrpSpPr>
          <p:grpSpPr>
            <a:xfrm>
              <a:off x="3967651" y="4009026"/>
              <a:ext cx="1479304" cy="382170"/>
              <a:chOff x="3967651" y="4009026"/>
              <a:chExt cx="1479304" cy="382170"/>
            </a:xfrm>
          </p:grpSpPr>
          <p:grpSp>
            <p:nvGrpSpPr>
              <p:cNvPr id="4139" name="Google Shape;4139;p75"/>
              <p:cNvGrpSpPr/>
              <p:nvPr/>
            </p:nvGrpSpPr>
            <p:grpSpPr>
              <a:xfrm>
                <a:off x="4892216" y="4195630"/>
                <a:ext cx="554739" cy="195566"/>
                <a:chOff x="3604375" y="4892160"/>
                <a:chExt cx="1651500" cy="582215"/>
              </a:xfrm>
            </p:grpSpPr>
            <p:sp>
              <p:nvSpPr>
                <p:cNvPr id="4140" name="Google Shape;4140;p7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2" name="Google Shape;4142;p75"/>
              <p:cNvGrpSpPr/>
              <p:nvPr/>
            </p:nvGrpSpPr>
            <p:grpSpPr>
              <a:xfrm>
                <a:off x="3967651" y="4146303"/>
                <a:ext cx="579402" cy="244893"/>
                <a:chOff x="851875" y="4745310"/>
                <a:chExt cx="1724925" cy="729065"/>
              </a:xfrm>
            </p:grpSpPr>
            <p:sp>
              <p:nvSpPr>
                <p:cNvPr id="4143" name="Google Shape;4143;p7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75"/>
              <p:cNvGrpSpPr/>
              <p:nvPr/>
            </p:nvGrpSpPr>
            <p:grpSpPr>
              <a:xfrm>
                <a:off x="4460753" y="4009026"/>
                <a:ext cx="493110" cy="382170"/>
                <a:chOff x="2319875" y="4336625"/>
                <a:chExt cx="1468025" cy="1137750"/>
              </a:xfrm>
            </p:grpSpPr>
            <p:sp>
              <p:nvSpPr>
                <p:cNvPr id="4146" name="Google Shape;4146;p7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8" name="Google Shape;4148;p75"/>
            <p:cNvGrpSpPr/>
            <p:nvPr/>
          </p:nvGrpSpPr>
          <p:grpSpPr>
            <a:xfrm>
              <a:off x="4479443" y="3645904"/>
              <a:ext cx="455965" cy="388789"/>
              <a:chOff x="2957425" y="238100"/>
              <a:chExt cx="1910200" cy="1628775"/>
            </a:xfrm>
          </p:grpSpPr>
          <p:sp>
            <p:nvSpPr>
              <p:cNvPr id="4149" name="Google Shape;4149;p7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9" name="Google Shape;4159;p75"/>
          <p:cNvGrpSpPr/>
          <p:nvPr/>
        </p:nvGrpSpPr>
        <p:grpSpPr>
          <a:xfrm>
            <a:off x="2480742" y="3534460"/>
            <a:ext cx="1243128" cy="637739"/>
            <a:chOff x="2496310" y="3693351"/>
            <a:chExt cx="1342906" cy="688926"/>
          </a:xfrm>
        </p:grpSpPr>
        <p:grpSp>
          <p:nvGrpSpPr>
            <p:cNvPr id="4160" name="Google Shape;4160;p75"/>
            <p:cNvGrpSpPr/>
            <p:nvPr/>
          </p:nvGrpSpPr>
          <p:grpSpPr>
            <a:xfrm>
              <a:off x="2496310" y="3693351"/>
              <a:ext cx="1342906" cy="688875"/>
              <a:chOff x="2496310" y="3693351"/>
              <a:chExt cx="1342906" cy="688875"/>
            </a:xfrm>
          </p:grpSpPr>
          <p:sp>
            <p:nvSpPr>
              <p:cNvPr id="4161" name="Google Shape;4161;p7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67" name="Google Shape;4167;p75"/>
              <p:cNvCxnSpPr>
                <a:stCxn id="416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168" name="Google Shape;4168;p75"/>
              <p:cNvCxnSpPr>
                <a:stCxn id="416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69" name="Google Shape;4169;p75"/>
              <p:cNvCxnSpPr>
                <a:stCxn id="416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70" name="Google Shape;4170;p75"/>
              <p:cNvCxnSpPr>
                <a:stCxn id="416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71" name="Google Shape;4171;p75"/>
              <p:cNvCxnSpPr>
                <a:stCxn id="416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72" name="Google Shape;4172;p75"/>
            <p:cNvGrpSpPr/>
            <p:nvPr/>
          </p:nvGrpSpPr>
          <p:grpSpPr>
            <a:xfrm>
              <a:off x="2675275" y="3930557"/>
              <a:ext cx="1003306" cy="451719"/>
              <a:chOff x="2675275" y="4174282"/>
              <a:chExt cx="1003306" cy="451719"/>
            </a:xfrm>
          </p:grpSpPr>
          <p:sp>
            <p:nvSpPr>
              <p:cNvPr id="4173" name="Google Shape;4173;p7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6" name="Google Shape;4176;p75"/>
          <p:cNvGrpSpPr/>
          <p:nvPr/>
        </p:nvGrpSpPr>
        <p:grpSpPr>
          <a:xfrm>
            <a:off x="1654412" y="971306"/>
            <a:ext cx="574511" cy="874709"/>
            <a:chOff x="1715404" y="1112080"/>
            <a:chExt cx="642270" cy="977984"/>
          </a:xfrm>
        </p:grpSpPr>
        <p:grpSp>
          <p:nvGrpSpPr>
            <p:cNvPr id="4177" name="Google Shape;4177;p75"/>
            <p:cNvGrpSpPr/>
            <p:nvPr/>
          </p:nvGrpSpPr>
          <p:grpSpPr>
            <a:xfrm>
              <a:off x="1715404" y="1112080"/>
              <a:ext cx="642270" cy="977984"/>
              <a:chOff x="1715404" y="1112080"/>
              <a:chExt cx="642270" cy="977984"/>
            </a:xfrm>
          </p:grpSpPr>
          <p:sp>
            <p:nvSpPr>
              <p:cNvPr id="4178" name="Google Shape;4178;p7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75"/>
            <p:cNvGrpSpPr/>
            <p:nvPr/>
          </p:nvGrpSpPr>
          <p:grpSpPr>
            <a:xfrm>
              <a:off x="1768927" y="1165603"/>
              <a:ext cx="535225" cy="851367"/>
              <a:chOff x="1768927" y="1165603"/>
              <a:chExt cx="535225" cy="851367"/>
            </a:xfrm>
          </p:grpSpPr>
          <p:sp>
            <p:nvSpPr>
              <p:cNvPr id="4181" name="Google Shape;4181;p7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75"/>
            <p:cNvGrpSpPr/>
            <p:nvPr/>
          </p:nvGrpSpPr>
          <p:grpSpPr>
            <a:xfrm>
              <a:off x="1822449" y="1219125"/>
              <a:ext cx="428180" cy="718859"/>
              <a:chOff x="1822449" y="1219125"/>
              <a:chExt cx="428180" cy="718859"/>
            </a:xfrm>
          </p:grpSpPr>
          <p:sp>
            <p:nvSpPr>
              <p:cNvPr id="4184" name="Google Shape;4184;p7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75"/>
            <p:cNvGrpSpPr/>
            <p:nvPr/>
          </p:nvGrpSpPr>
          <p:grpSpPr>
            <a:xfrm>
              <a:off x="1875972" y="1272648"/>
              <a:ext cx="321135" cy="586939"/>
              <a:chOff x="1875972" y="1272648"/>
              <a:chExt cx="321135" cy="586939"/>
            </a:xfrm>
          </p:grpSpPr>
          <p:sp>
            <p:nvSpPr>
              <p:cNvPr id="4187" name="Google Shape;4187;p7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9" name="Google Shape;4189;p75"/>
          <p:cNvGrpSpPr/>
          <p:nvPr/>
        </p:nvGrpSpPr>
        <p:grpSpPr>
          <a:xfrm>
            <a:off x="7761573" y="3528028"/>
            <a:ext cx="293855" cy="644170"/>
            <a:chOff x="241025" y="3151575"/>
            <a:chExt cx="293855" cy="644170"/>
          </a:xfrm>
        </p:grpSpPr>
        <p:sp>
          <p:nvSpPr>
            <p:cNvPr id="4190" name="Google Shape;4190;p7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75"/>
          <p:cNvGrpSpPr/>
          <p:nvPr/>
        </p:nvGrpSpPr>
        <p:grpSpPr>
          <a:xfrm>
            <a:off x="709557" y="2728028"/>
            <a:ext cx="1779649" cy="591620"/>
            <a:chOff x="246070" y="1983375"/>
            <a:chExt cx="1855347" cy="616849"/>
          </a:xfrm>
        </p:grpSpPr>
        <p:sp>
          <p:nvSpPr>
            <p:cNvPr id="4193" name="Google Shape;4193;p7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75"/>
          <p:cNvGrpSpPr/>
          <p:nvPr/>
        </p:nvGrpSpPr>
        <p:grpSpPr>
          <a:xfrm>
            <a:off x="2320424" y="971306"/>
            <a:ext cx="711055" cy="745993"/>
            <a:chOff x="2496269" y="1171698"/>
            <a:chExt cx="761953" cy="799392"/>
          </a:xfrm>
        </p:grpSpPr>
        <p:grpSp>
          <p:nvGrpSpPr>
            <p:cNvPr id="4203" name="Google Shape;4203;p75"/>
            <p:cNvGrpSpPr/>
            <p:nvPr/>
          </p:nvGrpSpPr>
          <p:grpSpPr>
            <a:xfrm>
              <a:off x="2496269" y="1171698"/>
              <a:ext cx="761953" cy="723022"/>
              <a:chOff x="2496269" y="1171698"/>
              <a:chExt cx="761953" cy="723022"/>
            </a:xfrm>
          </p:grpSpPr>
          <p:sp>
            <p:nvSpPr>
              <p:cNvPr id="4204" name="Google Shape;4204;p7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6" name="Google Shape;4206;p75"/>
              <p:cNvGrpSpPr/>
              <p:nvPr/>
            </p:nvGrpSpPr>
            <p:grpSpPr>
              <a:xfrm>
                <a:off x="2496269" y="1171698"/>
                <a:ext cx="761953" cy="723022"/>
                <a:chOff x="2496269" y="1120652"/>
                <a:chExt cx="761953" cy="723022"/>
              </a:xfrm>
            </p:grpSpPr>
            <p:grpSp>
              <p:nvGrpSpPr>
                <p:cNvPr id="4207" name="Google Shape;4207;p75"/>
                <p:cNvGrpSpPr/>
                <p:nvPr/>
              </p:nvGrpSpPr>
              <p:grpSpPr>
                <a:xfrm>
                  <a:off x="2496269" y="1120652"/>
                  <a:ext cx="761953" cy="723022"/>
                  <a:chOff x="2496269" y="1120652"/>
                  <a:chExt cx="761953" cy="723022"/>
                </a:xfrm>
              </p:grpSpPr>
              <p:grpSp>
                <p:nvGrpSpPr>
                  <p:cNvPr id="4208" name="Google Shape;4208;p75"/>
                  <p:cNvGrpSpPr/>
                  <p:nvPr/>
                </p:nvGrpSpPr>
                <p:grpSpPr>
                  <a:xfrm>
                    <a:off x="2496269" y="1304589"/>
                    <a:ext cx="407089" cy="305057"/>
                    <a:chOff x="2496269" y="1304589"/>
                    <a:chExt cx="407089" cy="305057"/>
                  </a:xfrm>
                </p:grpSpPr>
                <p:sp>
                  <p:nvSpPr>
                    <p:cNvPr id="4209" name="Google Shape;4209;p7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75"/>
                  <p:cNvGrpSpPr/>
                  <p:nvPr/>
                </p:nvGrpSpPr>
                <p:grpSpPr>
                  <a:xfrm>
                    <a:off x="2586468" y="1493376"/>
                    <a:ext cx="358850" cy="349656"/>
                    <a:chOff x="2586468" y="1493376"/>
                    <a:chExt cx="358850" cy="349656"/>
                  </a:xfrm>
                </p:grpSpPr>
                <p:sp>
                  <p:nvSpPr>
                    <p:cNvPr id="4212" name="Google Shape;4212;p7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75"/>
                  <p:cNvGrpSpPr/>
                  <p:nvPr/>
                </p:nvGrpSpPr>
                <p:grpSpPr>
                  <a:xfrm>
                    <a:off x="2807939" y="1494024"/>
                    <a:ext cx="358857" cy="349650"/>
                    <a:chOff x="2807939" y="1494024"/>
                    <a:chExt cx="358857" cy="349650"/>
                  </a:xfrm>
                </p:grpSpPr>
                <p:sp>
                  <p:nvSpPr>
                    <p:cNvPr id="4215" name="Google Shape;4215;p7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7" name="Google Shape;4217;p75"/>
                  <p:cNvGrpSpPr/>
                  <p:nvPr/>
                </p:nvGrpSpPr>
                <p:grpSpPr>
                  <a:xfrm>
                    <a:off x="2851133" y="1305635"/>
                    <a:ext cx="407089" cy="305057"/>
                    <a:chOff x="2851133" y="1305635"/>
                    <a:chExt cx="407089" cy="305057"/>
                  </a:xfrm>
                </p:grpSpPr>
                <p:sp>
                  <p:nvSpPr>
                    <p:cNvPr id="4218" name="Google Shape;4218;p7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75"/>
                  <p:cNvGrpSpPr/>
                  <p:nvPr/>
                </p:nvGrpSpPr>
                <p:grpSpPr>
                  <a:xfrm>
                    <a:off x="2727495" y="1120652"/>
                    <a:ext cx="300271" cy="396358"/>
                    <a:chOff x="2727495" y="1120652"/>
                    <a:chExt cx="300271" cy="396358"/>
                  </a:xfrm>
                </p:grpSpPr>
                <p:sp>
                  <p:nvSpPr>
                    <p:cNvPr id="4221" name="Google Shape;4221;p7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23" name="Google Shape;4223;p75"/>
                <p:cNvGrpSpPr/>
                <p:nvPr/>
              </p:nvGrpSpPr>
              <p:grpSpPr>
                <a:xfrm>
                  <a:off x="2722305" y="1350460"/>
                  <a:ext cx="308357" cy="308344"/>
                  <a:chOff x="2722305" y="1350460"/>
                  <a:chExt cx="308357" cy="308344"/>
                </a:xfrm>
              </p:grpSpPr>
              <p:sp>
                <p:nvSpPr>
                  <p:cNvPr id="4224" name="Google Shape;4224;p7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5" name="Google Shape;4225;p75"/>
                  <p:cNvGrpSpPr/>
                  <p:nvPr/>
                </p:nvGrpSpPr>
                <p:grpSpPr>
                  <a:xfrm>
                    <a:off x="2725064" y="1364529"/>
                    <a:ext cx="297954" cy="280182"/>
                    <a:chOff x="2725064" y="1364529"/>
                    <a:chExt cx="297954" cy="280182"/>
                  </a:xfrm>
                </p:grpSpPr>
                <p:sp>
                  <p:nvSpPr>
                    <p:cNvPr id="4226" name="Google Shape;4226;p7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31" name="Google Shape;4231;p7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75"/>
          <p:cNvGrpSpPr/>
          <p:nvPr/>
        </p:nvGrpSpPr>
        <p:grpSpPr>
          <a:xfrm>
            <a:off x="3909124" y="2727412"/>
            <a:ext cx="1569144" cy="591015"/>
            <a:chOff x="3820100" y="3023049"/>
            <a:chExt cx="1303926" cy="491162"/>
          </a:xfrm>
        </p:grpSpPr>
        <p:grpSp>
          <p:nvGrpSpPr>
            <p:cNvPr id="4237" name="Google Shape;4237;p75"/>
            <p:cNvGrpSpPr/>
            <p:nvPr/>
          </p:nvGrpSpPr>
          <p:grpSpPr>
            <a:xfrm>
              <a:off x="3820100" y="3023072"/>
              <a:ext cx="1303926" cy="491139"/>
              <a:chOff x="3820100" y="3023072"/>
              <a:chExt cx="1303926" cy="491139"/>
            </a:xfrm>
          </p:grpSpPr>
          <p:sp>
            <p:nvSpPr>
              <p:cNvPr id="4238" name="Google Shape;4238;p7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75"/>
            <p:cNvGrpSpPr/>
            <p:nvPr/>
          </p:nvGrpSpPr>
          <p:grpSpPr>
            <a:xfrm>
              <a:off x="4132439" y="3023645"/>
              <a:ext cx="393633" cy="177096"/>
              <a:chOff x="4132439" y="3023645"/>
              <a:chExt cx="393633" cy="177096"/>
            </a:xfrm>
          </p:grpSpPr>
          <p:sp>
            <p:nvSpPr>
              <p:cNvPr id="4241" name="Google Shape;4241;p7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75"/>
            <p:cNvGrpSpPr/>
            <p:nvPr/>
          </p:nvGrpSpPr>
          <p:grpSpPr>
            <a:xfrm>
              <a:off x="3921811" y="3023049"/>
              <a:ext cx="1002397" cy="388943"/>
              <a:chOff x="3921811" y="3023049"/>
              <a:chExt cx="1002397" cy="388943"/>
            </a:xfrm>
          </p:grpSpPr>
          <p:sp>
            <p:nvSpPr>
              <p:cNvPr id="4244" name="Google Shape;4244;p7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75"/>
            <p:cNvGrpSpPr/>
            <p:nvPr/>
          </p:nvGrpSpPr>
          <p:grpSpPr>
            <a:xfrm>
              <a:off x="4023645" y="3023049"/>
              <a:ext cx="683032" cy="286722"/>
              <a:chOff x="4023645" y="3023049"/>
              <a:chExt cx="683032" cy="286722"/>
            </a:xfrm>
          </p:grpSpPr>
          <p:sp>
            <p:nvSpPr>
              <p:cNvPr id="4247" name="Google Shape;4247;p7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9" name="Google Shape;4249;p75"/>
          <p:cNvGrpSpPr/>
          <p:nvPr/>
        </p:nvGrpSpPr>
        <p:grpSpPr>
          <a:xfrm>
            <a:off x="1541246" y="1854257"/>
            <a:ext cx="713522" cy="688025"/>
            <a:chOff x="1706078" y="2092648"/>
            <a:chExt cx="660913" cy="637296"/>
          </a:xfrm>
        </p:grpSpPr>
        <p:sp>
          <p:nvSpPr>
            <p:cNvPr id="4250" name="Google Shape;4250;p7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75"/>
            <p:cNvGrpSpPr/>
            <p:nvPr/>
          </p:nvGrpSpPr>
          <p:grpSpPr>
            <a:xfrm>
              <a:off x="1706078" y="2092648"/>
              <a:ext cx="660913" cy="575241"/>
              <a:chOff x="1706078" y="2092648"/>
              <a:chExt cx="660913" cy="575241"/>
            </a:xfrm>
          </p:grpSpPr>
          <p:sp>
            <p:nvSpPr>
              <p:cNvPr id="4252" name="Google Shape;4252;p7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5" name="Google Shape;4255;p75"/>
          <p:cNvGrpSpPr/>
          <p:nvPr/>
        </p:nvGrpSpPr>
        <p:grpSpPr>
          <a:xfrm>
            <a:off x="6303104" y="971806"/>
            <a:ext cx="1317459" cy="684168"/>
            <a:chOff x="238125" y="999450"/>
            <a:chExt cx="7140700" cy="3708225"/>
          </a:xfrm>
        </p:grpSpPr>
        <p:sp>
          <p:nvSpPr>
            <p:cNvPr id="4256" name="Google Shape;4256;p7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8" name="Shape 4268"/>
        <p:cNvGrpSpPr/>
        <p:nvPr/>
      </p:nvGrpSpPr>
      <p:grpSpPr>
        <a:xfrm>
          <a:off x="0" y="0"/>
          <a:ext cx="0" cy="0"/>
          <a:chOff x="0" y="0"/>
          <a:chExt cx="0" cy="0"/>
        </a:xfrm>
      </p:grpSpPr>
      <p:grpSp>
        <p:nvGrpSpPr>
          <p:cNvPr id="4269" name="Google Shape;4269;p76"/>
          <p:cNvGrpSpPr/>
          <p:nvPr/>
        </p:nvGrpSpPr>
        <p:grpSpPr>
          <a:xfrm>
            <a:off x="717025" y="967615"/>
            <a:ext cx="1636117" cy="1526144"/>
            <a:chOff x="729238" y="1179665"/>
            <a:chExt cx="1636117" cy="1526144"/>
          </a:xfrm>
        </p:grpSpPr>
        <p:grpSp>
          <p:nvGrpSpPr>
            <p:cNvPr id="4270" name="Google Shape;4270;p76"/>
            <p:cNvGrpSpPr/>
            <p:nvPr/>
          </p:nvGrpSpPr>
          <p:grpSpPr>
            <a:xfrm>
              <a:off x="729238" y="1179665"/>
              <a:ext cx="80700" cy="1526144"/>
              <a:chOff x="729238" y="1179665"/>
              <a:chExt cx="80700" cy="1526144"/>
            </a:xfrm>
          </p:grpSpPr>
          <p:sp>
            <p:nvSpPr>
              <p:cNvPr id="4271" name="Google Shape;4271;p7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76"/>
            <p:cNvGrpSpPr/>
            <p:nvPr/>
          </p:nvGrpSpPr>
          <p:grpSpPr>
            <a:xfrm>
              <a:off x="903098" y="1179665"/>
              <a:ext cx="80700" cy="1526144"/>
              <a:chOff x="903098" y="1179665"/>
              <a:chExt cx="80700" cy="1526144"/>
            </a:xfrm>
          </p:grpSpPr>
          <p:sp>
            <p:nvSpPr>
              <p:cNvPr id="4282" name="Google Shape;4282;p7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76"/>
            <p:cNvGrpSpPr/>
            <p:nvPr/>
          </p:nvGrpSpPr>
          <p:grpSpPr>
            <a:xfrm>
              <a:off x="1076958" y="1179665"/>
              <a:ext cx="80700" cy="1526144"/>
              <a:chOff x="1076958" y="1179665"/>
              <a:chExt cx="80700" cy="1526144"/>
            </a:xfrm>
          </p:grpSpPr>
          <p:sp>
            <p:nvSpPr>
              <p:cNvPr id="4293" name="Google Shape;4293;p7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76"/>
            <p:cNvGrpSpPr/>
            <p:nvPr/>
          </p:nvGrpSpPr>
          <p:grpSpPr>
            <a:xfrm>
              <a:off x="1247707" y="1179665"/>
              <a:ext cx="80700" cy="1526144"/>
              <a:chOff x="1247707" y="1179665"/>
              <a:chExt cx="80700" cy="1526144"/>
            </a:xfrm>
          </p:grpSpPr>
          <p:sp>
            <p:nvSpPr>
              <p:cNvPr id="4304" name="Google Shape;4304;p7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76"/>
            <p:cNvGrpSpPr/>
            <p:nvPr/>
          </p:nvGrpSpPr>
          <p:grpSpPr>
            <a:xfrm>
              <a:off x="1421567" y="1179665"/>
              <a:ext cx="80700" cy="1526144"/>
              <a:chOff x="1421567" y="1179665"/>
              <a:chExt cx="80700" cy="1526144"/>
            </a:xfrm>
          </p:grpSpPr>
          <p:sp>
            <p:nvSpPr>
              <p:cNvPr id="4315" name="Google Shape;4315;p7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76"/>
            <p:cNvGrpSpPr/>
            <p:nvPr/>
          </p:nvGrpSpPr>
          <p:grpSpPr>
            <a:xfrm>
              <a:off x="1592327" y="1179665"/>
              <a:ext cx="80700" cy="1526144"/>
              <a:chOff x="1592327" y="1179665"/>
              <a:chExt cx="80700" cy="1526144"/>
            </a:xfrm>
          </p:grpSpPr>
          <p:sp>
            <p:nvSpPr>
              <p:cNvPr id="4326" name="Google Shape;4326;p7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76"/>
            <p:cNvGrpSpPr/>
            <p:nvPr/>
          </p:nvGrpSpPr>
          <p:grpSpPr>
            <a:xfrm>
              <a:off x="1766187" y="1179665"/>
              <a:ext cx="80700" cy="1526144"/>
              <a:chOff x="1766187" y="1179665"/>
              <a:chExt cx="80700" cy="1526144"/>
            </a:xfrm>
          </p:grpSpPr>
          <p:sp>
            <p:nvSpPr>
              <p:cNvPr id="4337" name="Google Shape;4337;p7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76"/>
            <p:cNvGrpSpPr/>
            <p:nvPr/>
          </p:nvGrpSpPr>
          <p:grpSpPr>
            <a:xfrm>
              <a:off x="1936935" y="1179665"/>
              <a:ext cx="80700" cy="1526144"/>
              <a:chOff x="1936935" y="1179665"/>
              <a:chExt cx="80700" cy="1526144"/>
            </a:xfrm>
          </p:grpSpPr>
          <p:sp>
            <p:nvSpPr>
              <p:cNvPr id="4348" name="Google Shape;4348;p7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76"/>
            <p:cNvGrpSpPr/>
            <p:nvPr/>
          </p:nvGrpSpPr>
          <p:grpSpPr>
            <a:xfrm>
              <a:off x="2110795" y="1179665"/>
              <a:ext cx="80700" cy="1526144"/>
              <a:chOff x="2110795" y="1179665"/>
              <a:chExt cx="80700" cy="1526144"/>
            </a:xfrm>
          </p:grpSpPr>
          <p:sp>
            <p:nvSpPr>
              <p:cNvPr id="4359" name="Google Shape;4359;p7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76"/>
            <p:cNvGrpSpPr/>
            <p:nvPr/>
          </p:nvGrpSpPr>
          <p:grpSpPr>
            <a:xfrm>
              <a:off x="2284655" y="1179665"/>
              <a:ext cx="80700" cy="1526144"/>
              <a:chOff x="2284655" y="1179665"/>
              <a:chExt cx="80700" cy="1526144"/>
            </a:xfrm>
          </p:grpSpPr>
          <p:sp>
            <p:nvSpPr>
              <p:cNvPr id="4370" name="Google Shape;4370;p7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0" name="Google Shape;4380;p76"/>
          <p:cNvGrpSpPr/>
          <p:nvPr/>
        </p:nvGrpSpPr>
        <p:grpSpPr>
          <a:xfrm>
            <a:off x="2611692" y="986753"/>
            <a:ext cx="1364248" cy="1102133"/>
            <a:chOff x="2623904" y="1198803"/>
            <a:chExt cx="1364248" cy="1102133"/>
          </a:xfrm>
        </p:grpSpPr>
        <p:grpSp>
          <p:nvGrpSpPr>
            <p:cNvPr id="4381" name="Google Shape;4381;p76"/>
            <p:cNvGrpSpPr/>
            <p:nvPr/>
          </p:nvGrpSpPr>
          <p:grpSpPr>
            <a:xfrm>
              <a:off x="2623907" y="1198803"/>
              <a:ext cx="1364245" cy="273000"/>
              <a:chOff x="2623907" y="1198803"/>
              <a:chExt cx="1364245" cy="273000"/>
            </a:xfrm>
          </p:grpSpPr>
          <p:sp>
            <p:nvSpPr>
              <p:cNvPr id="4382" name="Google Shape;4382;p7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76"/>
            <p:cNvGrpSpPr/>
            <p:nvPr/>
          </p:nvGrpSpPr>
          <p:grpSpPr>
            <a:xfrm>
              <a:off x="2623904" y="1476964"/>
              <a:ext cx="1364245" cy="273000"/>
              <a:chOff x="2623904" y="1476964"/>
              <a:chExt cx="1364245" cy="273000"/>
            </a:xfrm>
          </p:grpSpPr>
          <p:sp>
            <p:nvSpPr>
              <p:cNvPr id="4388" name="Google Shape;4388;p7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76"/>
            <p:cNvGrpSpPr/>
            <p:nvPr/>
          </p:nvGrpSpPr>
          <p:grpSpPr>
            <a:xfrm>
              <a:off x="2623907" y="1749775"/>
              <a:ext cx="1364245" cy="273000"/>
              <a:chOff x="2623907" y="1749775"/>
              <a:chExt cx="1364245" cy="273000"/>
            </a:xfrm>
          </p:grpSpPr>
          <p:sp>
            <p:nvSpPr>
              <p:cNvPr id="4394" name="Google Shape;4394;p7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76"/>
            <p:cNvGrpSpPr/>
            <p:nvPr/>
          </p:nvGrpSpPr>
          <p:grpSpPr>
            <a:xfrm>
              <a:off x="2623904" y="2027936"/>
              <a:ext cx="1364245" cy="273000"/>
              <a:chOff x="2623904" y="2027936"/>
              <a:chExt cx="1364245" cy="273000"/>
            </a:xfrm>
          </p:grpSpPr>
          <p:sp>
            <p:nvSpPr>
              <p:cNvPr id="4400" name="Google Shape;4400;p7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5" name="Google Shape;4405;p76"/>
          <p:cNvGrpSpPr/>
          <p:nvPr/>
        </p:nvGrpSpPr>
        <p:grpSpPr>
          <a:xfrm>
            <a:off x="2601153" y="2445826"/>
            <a:ext cx="1387541" cy="159124"/>
            <a:chOff x="3200660" y="2180272"/>
            <a:chExt cx="2563824" cy="378237"/>
          </a:xfrm>
        </p:grpSpPr>
        <p:sp>
          <p:nvSpPr>
            <p:cNvPr id="4406" name="Google Shape;4406;p7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76"/>
          <p:cNvGrpSpPr/>
          <p:nvPr/>
        </p:nvGrpSpPr>
        <p:grpSpPr>
          <a:xfrm>
            <a:off x="2597677" y="2723590"/>
            <a:ext cx="1390502" cy="159625"/>
            <a:chOff x="3530150" y="2790075"/>
            <a:chExt cx="1962600" cy="225300"/>
          </a:xfrm>
        </p:grpSpPr>
        <p:sp>
          <p:nvSpPr>
            <p:cNvPr id="4425" name="Google Shape;4425;p7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76"/>
          <p:cNvGrpSpPr/>
          <p:nvPr/>
        </p:nvGrpSpPr>
        <p:grpSpPr>
          <a:xfrm>
            <a:off x="2597735" y="3001855"/>
            <a:ext cx="1411629" cy="154175"/>
            <a:chOff x="3558802" y="4011244"/>
            <a:chExt cx="1866000" cy="111600"/>
          </a:xfrm>
        </p:grpSpPr>
        <p:sp>
          <p:nvSpPr>
            <p:cNvPr id="4428" name="Google Shape;4428;p7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76"/>
          <p:cNvGrpSpPr/>
          <p:nvPr/>
        </p:nvGrpSpPr>
        <p:grpSpPr>
          <a:xfrm>
            <a:off x="2598023" y="2207425"/>
            <a:ext cx="1383503" cy="119761"/>
            <a:chOff x="3465975" y="2270258"/>
            <a:chExt cx="1986364" cy="171947"/>
          </a:xfrm>
        </p:grpSpPr>
        <p:sp>
          <p:nvSpPr>
            <p:cNvPr id="4431" name="Google Shape;4431;p7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76"/>
          <p:cNvGrpSpPr/>
          <p:nvPr/>
        </p:nvGrpSpPr>
        <p:grpSpPr>
          <a:xfrm>
            <a:off x="2609030" y="3571198"/>
            <a:ext cx="1369531" cy="195460"/>
            <a:chOff x="723300" y="4253549"/>
            <a:chExt cx="2276482" cy="324900"/>
          </a:xfrm>
        </p:grpSpPr>
        <p:sp>
          <p:nvSpPr>
            <p:cNvPr id="4440" name="Google Shape;4440;p7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76"/>
          <p:cNvGrpSpPr/>
          <p:nvPr/>
        </p:nvGrpSpPr>
        <p:grpSpPr>
          <a:xfrm>
            <a:off x="2598591" y="3272439"/>
            <a:ext cx="1389066" cy="180119"/>
            <a:chOff x="705948" y="3788465"/>
            <a:chExt cx="2308953" cy="299400"/>
          </a:xfrm>
        </p:grpSpPr>
        <p:sp>
          <p:nvSpPr>
            <p:cNvPr id="4446" name="Google Shape;4446;p7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76"/>
          <p:cNvGrpSpPr/>
          <p:nvPr/>
        </p:nvGrpSpPr>
        <p:grpSpPr>
          <a:xfrm>
            <a:off x="4195581" y="1876393"/>
            <a:ext cx="1433821" cy="191501"/>
            <a:chOff x="4273350" y="2088443"/>
            <a:chExt cx="1433821" cy="191501"/>
          </a:xfrm>
        </p:grpSpPr>
        <p:grpSp>
          <p:nvGrpSpPr>
            <p:cNvPr id="4452" name="Google Shape;4452;p76"/>
            <p:cNvGrpSpPr/>
            <p:nvPr/>
          </p:nvGrpSpPr>
          <p:grpSpPr>
            <a:xfrm>
              <a:off x="4273350" y="2088443"/>
              <a:ext cx="1433821" cy="0"/>
              <a:chOff x="5224975" y="2962250"/>
              <a:chExt cx="1544400" cy="0"/>
            </a:xfrm>
          </p:grpSpPr>
          <p:cxnSp>
            <p:nvCxnSpPr>
              <p:cNvPr id="4453" name="Google Shape;4453;p7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54" name="Google Shape;4454;p7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455" name="Google Shape;4455;p76"/>
            <p:cNvGrpSpPr/>
            <p:nvPr/>
          </p:nvGrpSpPr>
          <p:grpSpPr>
            <a:xfrm>
              <a:off x="4273350" y="2279944"/>
              <a:ext cx="1433821" cy="0"/>
              <a:chOff x="5224975" y="2962250"/>
              <a:chExt cx="1544400" cy="0"/>
            </a:xfrm>
          </p:grpSpPr>
          <p:cxnSp>
            <p:nvCxnSpPr>
              <p:cNvPr id="4456" name="Google Shape;4456;p7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57" name="Google Shape;4457;p7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458" name="Google Shape;4458;p76"/>
          <p:cNvGrpSpPr/>
          <p:nvPr/>
        </p:nvGrpSpPr>
        <p:grpSpPr>
          <a:xfrm>
            <a:off x="2646528" y="3885297"/>
            <a:ext cx="1304609" cy="294074"/>
            <a:chOff x="2658741" y="4097347"/>
            <a:chExt cx="1304609" cy="294074"/>
          </a:xfrm>
        </p:grpSpPr>
        <p:grpSp>
          <p:nvGrpSpPr>
            <p:cNvPr id="4459" name="Google Shape;4459;p76"/>
            <p:cNvGrpSpPr/>
            <p:nvPr/>
          </p:nvGrpSpPr>
          <p:grpSpPr>
            <a:xfrm>
              <a:off x="2658741" y="4097347"/>
              <a:ext cx="118572" cy="294074"/>
              <a:chOff x="3343310" y="4475555"/>
              <a:chExt cx="127717" cy="316753"/>
            </a:xfrm>
          </p:grpSpPr>
          <p:sp>
            <p:nvSpPr>
              <p:cNvPr id="4460" name="Google Shape;4460;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76"/>
            <p:cNvGrpSpPr/>
            <p:nvPr/>
          </p:nvGrpSpPr>
          <p:grpSpPr>
            <a:xfrm>
              <a:off x="3815519" y="4098388"/>
              <a:ext cx="147831" cy="291991"/>
              <a:chOff x="3527539" y="4476677"/>
              <a:chExt cx="159232" cy="314510"/>
            </a:xfrm>
          </p:grpSpPr>
          <p:sp>
            <p:nvSpPr>
              <p:cNvPr id="4463" name="Google Shape;4463;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76"/>
            <p:cNvGrpSpPr/>
            <p:nvPr/>
          </p:nvGrpSpPr>
          <p:grpSpPr>
            <a:xfrm>
              <a:off x="3511696" y="4098388"/>
              <a:ext cx="147831" cy="291991"/>
              <a:chOff x="3527539" y="4476677"/>
              <a:chExt cx="159232" cy="314510"/>
            </a:xfrm>
          </p:grpSpPr>
          <p:sp>
            <p:nvSpPr>
              <p:cNvPr id="4466" name="Google Shape;4466;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76"/>
            <p:cNvGrpSpPr/>
            <p:nvPr/>
          </p:nvGrpSpPr>
          <p:grpSpPr>
            <a:xfrm>
              <a:off x="3207874" y="4098388"/>
              <a:ext cx="147831" cy="291991"/>
              <a:chOff x="3527539" y="4476677"/>
              <a:chExt cx="159232" cy="314510"/>
            </a:xfrm>
          </p:grpSpPr>
          <p:sp>
            <p:nvSpPr>
              <p:cNvPr id="4469" name="Google Shape;4469;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76"/>
            <p:cNvGrpSpPr/>
            <p:nvPr/>
          </p:nvGrpSpPr>
          <p:grpSpPr>
            <a:xfrm>
              <a:off x="2933305" y="4097347"/>
              <a:ext cx="118572" cy="294074"/>
              <a:chOff x="3343310" y="4475555"/>
              <a:chExt cx="127717" cy="316753"/>
            </a:xfrm>
          </p:grpSpPr>
          <p:sp>
            <p:nvSpPr>
              <p:cNvPr id="4472" name="Google Shape;4472;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4" name="Google Shape;4474;p76"/>
          <p:cNvGrpSpPr/>
          <p:nvPr/>
        </p:nvGrpSpPr>
        <p:grpSpPr>
          <a:xfrm>
            <a:off x="4197136" y="963991"/>
            <a:ext cx="1430711" cy="751237"/>
            <a:chOff x="5159450" y="1919950"/>
            <a:chExt cx="1541050" cy="862500"/>
          </a:xfrm>
        </p:grpSpPr>
        <p:sp>
          <p:nvSpPr>
            <p:cNvPr id="4475" name="Google Shape;4475;p7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76" name="Google Shape;4476;p76"/>
            <p:cNvGrpSpPr/>
            <p:nvPr/>
          </p:nvGrpSpPr>
          <p:grpSpPr>
            <a:xfrm>
              <a:off x="5159450" y="1919950"/>
              <a:ext cx="1541050" cy="862500"/>
              <a:chOff x="5159450" y="1919950"/>
              <a:chExt cx="1541050" cy="862500"/>
            </a:xfrm>
          </p:grpSpPr>
          <p:cxnSp>
            <p:nvCxnSpPr>
              <p:cNvPr id="4477" name="Google Shape;4477;p7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78" name="Google Shape;4478;p7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79" name="Google Shape;4479;p76"/>
          <p:cNvGrpSpPr/>
          <p:nvPr/>
        </p:nvGrpSpPr>
        <p:grpSpPr>
          <a:xfrm>
            <a:off x="4245274" y="2227761"/>
            <a:ext cx="1334436" cy="967914"/>
            <a:chOff x="4294923" y="2439811"/>
            <a:chExt cx="1334436" cy="967914"/>
          </a:xfrm>
        </p:grpSpPr>
        <p:grpSp>
          <p:nvGrpSpPr>
            <p:cNvPr id="4480" name="Google Shape;4480;p76"/>
            <p:cNvGrpSpPr/>
            <p:nvPr/>
          </p:nvGrpSpPr>
          <p:grpSpPr>
            <a:xfrm>
              <a:off x="4960455" y="2469658"/>
              <a:ext cx="668904" cy="885524"/>
              <a:chOff x="4960455" y="2469658"/>
              <a:chExt cx="668904" cy="885524"/>
            </a:xfrm>
          </p:grpSpPr>
          <p:sp>
            <p:nvSpPr>
              <p:cNvPr id="4481" name="Google Shape;4481;p7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76"/>
            <p:cNvGrpSpPr/>
            <p:nvPr/>
          </p:nvGrpSpPr>
          <p:grpSpPr>
            <a:xfrm>
              <a:off x="4294923" y="2469658"/>
              <a:ext cx="668951" cy="885524"/>
              <a:chOff x="4294923" y="2469658"/>
              <a:chExt cx="668951" cy="885524"/>
            </a:xfrm>
          </p:grpSpPr>
          <p:sp>
            <p:nvSpPr>
              <p:cNvPr id="4488" name="Google Shape;4488;p7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4" name="Google Shape;4494;p7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76"/>
          <p:cNvGrpSpPr/>
          <p:nvPr/>
        </p:nvGrpSpPr>
        <p:grpSpPr>
          <a:xfrm>
            <a:off x="4231477" y="3282206"/>
            <a:ext cx="1430949" cy="897289"/>
            <a:chOff x="4351371" y="3547942"/>
            <a:chExt cx="1345130" cy="843475"/>
          </a:xfrm>
        </p:grpSpPr>
        <p:grpSp>
          <p:nvGrpSpPr>
            <p:cNvPr id="4496" name="Google Shape;4496;p76"/>
            <p:cNvGrpSpPr/>
            <p:nvPr/>
          </p:nvGrpSpPr>
          <p:grpSpPr>
            <a:xfrm>
              <a:off x="4351371" y="4209917"/>
              <a:ext cx="1345130" cy="181500"/>
              <a:chOff x="4351371" y="4209917"/>
              <a:chExt cx="1345130" cy="181500"/>
            </a:xfrm>
          </p:grpSpPr>
          <p:sp>
            <p:nvSpPr>
              <p:cNvPr id="4497" name="Google Shape;4497;p7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8" name="Google Shape;4498;p7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99" name="Google Shape;4499;p76"/>
            <p:cNvGrpSpPr/>
            <p:nvPr/>
          </p:nvGrpSpPr>
          <p:grpSpPr>
            <a:xfrm>
              <a:off x="4403010" y="3985221"/>
              <a:ext cx="1109518" cy="181500"/>
              <a:chOff x="4403010" y="3985221"/>
              <a:chExt cx="1109518" cy="181500"/>
            </a:xfrm>
          </p:grpSpPr>
          <p:sp>
            <p:nvSpPr>
              <p:cNvPr id="4500" name="Google Shape;4500;p7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1" name="Google Shape;4501;p7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502" name="Google Shape;4502;p76"/>
            <p:cNvGrpSpPr/>
            <p:nvPr/>
          </p:nvGrpSpPr>
          <p:grpSpPr>
            <a:xfrm>
              <a:off x="4618704" y="3766582"/>
              <a:ext cx="807858" cy="181500"/>
              <a:chOff x="4618704" y="3766582"/>
              <a:chExt cx="807858" cy="181500"/>
            </a:xfrm>
          </p:grpSpPr>
          <p:sp>
            <p:nvSpPr>
              <p:cNvPr id="4503" name="Google Shape;4503;p7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4" name="Google Shape;4504;p7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505" name="Google Shape;4505;p76"/>
            <p:cNvGrpSpPr/>
            <p:nvPr/>
          </p:nvGrpSpPr>
          <p:grpSpPr>
            <a:xfrm>
              <a:off x="4735238" y="3547942"/>
              <a:ext cx="462839" cy="181500"/>
              <a:chOff x="4735238" y="3547942"/>
              <a:chExt cx="462839" cy="181500"/>
            </a:xfrm>
          </p:grpSpPr>
          <p:sp>
            <p:nvSpPr>
              <p:cNvPr id="4506" name="Google Shape;4506;p7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7" name="Google Shape;4507;p7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08" name="Google Shape;4508;p76"/>
          <p:cNvGrpSpPr/>
          <p:nvPr/>
        </p:nvGrpSpPr>
        <p:grpSpPr>
          <a:xfrm>
            <a:off x="7407835" y="2217530"/>
            <a:ext cx="1020955" cy="928853"/>
            <a:chOff x="926675" y="238125"/>
            <a:chExt cx="5755100" cy="5232975"/>
          </a:xfrm>
        </p:grpSpPr>
        <p:sp>
          <p:nvSpPr>
            <p:cNvPr id="4509" name="Google Shape;4509;p7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76"/>
          <p:cNvGrpSpPr/>
          <p:nvPr/>
        </p:nvGrpSpPr>
        <p:grpSpPr>
          <a:xfrm>
            <a:off x="715208" y="2616265"/>
            <a:ext cx="1695374" cy="1560837"/>
            <a:chOff x="727421" y="2828315"/>
            <a:chExt cx="1695374" cy="1560837"/>
          </a:xfrm>
        </p:grpSpPr>
        <p:grpSp>
          <p:nvGrpSpPr>
            <p:cNvPr id="4514" name="Google Shape;4514;p76"/>
            <p:cNvGrpSpPr/>
            <p:nvPr/>
          </p:nvGrpSpPr>
          <p:grpSpPr>
            <a:xfrm>
              <a:off x="727421" y="2828315"/>
              <a:ext cx="1695374" cy="1560837"/>
              <a:chOff x="734799" y="2782450"/>
              <a:chExt cx="1571100" cy="1577400"/>
            </a:xfrm>
          </p:grpSpPr>
          <p:cxnSp>
            <p:nvCxnSpPr>
              <p:cNvPr id="4515" name="Google Shape;4515;p7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516" name="Google Shape;4516;p7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17" name="Google Shape;4517;p76"/>
            <p:cNvGrpSpPr/>
            <p:nvPr/>
          </p:nvGrpSpPr>
          <p:grpSpPr>
            <a:xfrm>
              <a:off x="819108" y="2882501"/>
              <a:ext cx="1556791" cy="1426186"/>
              <a:chOff x="819108" y="2882501"/>
              <a:chExt cx="1556791" cy="1426186"/>
            </a:xfrm>
          </p:grpSpPr>
          <p:grpSp>
            <p:nvGrpSpPr>
              <p:cNvPr id="4518" name="Google Shape;4518;p76"/>
              <p:cNvGrpSpPr/>
              <p:nvPr/>
            </p:nvGrpSpPr>
            <p:grpSpPr>
              <a:xfrm>
                <a:off x="819108" y="2882501"/>
                <a:ext cx="103104" cy="1426186"/>
                <a:chOff x="4674013" y="3100904"/>
                <a:chExt cx="122758" cy="1698043"/>
              </a:xfrm>
            </p:grpSpPr>
            <p:sp>
              <p:nvSpPr>
                <p:cNvPr id="4519" name="Google Shape;4519;p7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76"/>
              <p:cNvGrpSpPr/>
              <p:nvPr/>
            </p:nvGrpSpPr>
            <p:grpSpPr>
              <a:xfrm>
                <a:off x="1062475" y="2882501"/>
                <a:ext cx="103104" cy="1426186"/>
                <a:chOff x="4940438" y="3100904"/>
                <a:chExt cx="122758" cy="1698043"/>
              </a:xfrm>
            </p:grpSpPr>
            <p:sp>
              <p:nvSpPr>
                <p:cNvPr id="4527" name="Google Shape;4527;p7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76"/>
              <p:cNvGrpSpPr/>
              <p:nvPr/>
            </p:nvGrpSpPr>
            <p:grpSpPr>
              <a:xfrm>
                <a:off x="1299324" y="2882501"/>
                <a:ext cx="103104" cy="1426186"/>
                <a:chOff x="5206863" y="3100904"/>
                <a:chExt cx="122758" cy="1698043"/>
              </a:xfrm>
            </p:grpSpPr>
            <p:sp>
              <p:nvSpPr>
                <p:cNvPr id="4535" name="Google Shape;4535;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76"/>
              <p:cNvGrpSpPr/>
              <p:nvPr/>
            </p:nvGrpSpPr>
            <p:grpSpPr>
              <a:xfrm>
                <a:off x="1786057" y="2882501"/>
                <a:ext cx="103104" cy="1426186"/>
                <a:chOff x="6006138" y="3143629"/>
                <a:chExt cx="122758" cy="1698043"/>
              </a:xfrm>
            </p:grpSpPr>
            <p:sp>
              <p:nvSpPr>
                <p:cNvPr id="4543" name="Google Shape;4543;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76"/>
              <p:cNvGrpSpPr/>
              <p:nvPr/>
            </p:nvGrpSpPr>
            <p:grpSpPr>
              <a:xfrm>
                <a:off x="2029422" y="2882501"/>
                <a:ext cx="103104" cy="1426186"/>
                <a:chOff x="6805413" y="3100904"/>
                <a:chExt cx="122758" cy="1698043"/>
              </a:xfrm>
            </p:grpSpPr>
            <p:sp>
              <p:nvSpPr>
                <p:cNvPr id="4551" name="Google Shape;4551;p7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76"/>
              <p:cNvGrpSpPr/>
              <p:nvPr/>
            </p:nvGrpSpPr>
            <p:grpSpPr>
              <a:xfrm>
                <a:off x="2272795" y="2882501"/>
                <a:ext cx="103104" cy="1426186"/>
                <a:chOff x="5206863" y="3100904"/>
                <a:chExt cx="122758" cy="1698043"/>
              </a:xfrm>
            </p:grpSpPr>
            <p:sp>
              <p:nvSpPr>
                <p:cNvPr id="4559" name="Google Shape;4559;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76"/>
              <p:cNvGrpSpPr/>
              <p:nvPr/>
            </p:nvGrpSpPr>
            <p:grpSpPr>
              <a:xfrm>
                <a:off x="1542694" y="2882501"/>
                <a:ext cx="103104" cy="1426186"/>
                <a:chOff x="6006138" y="3143629"/>
                <a:chExt cx="122758" cy="1698043"/>
              </a:xfrm>
            </p:grpSpPr>
            <p:sp>
              <p:nvSpPr>
                <p:cNvPr id="4567" name="Google Shape;4567;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74" name="Google Shape;4574;p76"/>
          <p:cNvGrpSpPr/>
          <p:nvPr/>
        </p:nvGrpSpPr>
        <p:grpSpPr>
          <a:xfrm>
            <a:off x="5671259" y="3305987"/>
            <a:ext cx="2749952" cy="870677"/>
            <a:chOff x="238125" y="1725700"/>
            <a:chExt cx="7139025" cy="2260325"/>
          </a:xfrm>
        </p:grpSpPr>
        <p:sp>
          <p:nvSpPr>
            <p:cNvPr id="4575" name="Google Shape;4575;p7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76"/>
          <p:cNvGrpSpPr/>
          <p:nvPr/>
        </p:nvGrpSpPr>
        <p:grpSpPr>
          <a:xfrm>
            <a:off x="5941423" y="2247733"/>
            <a:ext cx="1105452" cy="916747"/>
            <a:chOff x="5249100" y="1210600"/>
            <a:chExt cx="3502700" cy="2904775"/>
          </a:xfrm>
        </p:grpSpPr>
        <p:sp>
          <p:nvSpPr>
            <p:cNvPr id="4586" name="Google Shape;4586;p7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0" name="Google Shape;4590;p7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91" name="Google Shape;4591;p7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92" name="Google Shape;4592;p7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93" name="Google Shape;4593;p7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94" name="Google Shape;4594;p7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76"/>
          <p:cNvGrpSpPr/>
          <p:nvPr/>
        </p:nvGrpSpPr>
        <p:grpSpPr>
          <a:xfrm>
            <a:off x="7123971" y="967151"/>
            <a:ext cx="1304650" cy="1124856"/>
            <a:chOff x="7287122" y="1165658"/>
            <a:chExt cx="1219413" cy="1051365"/>
          </a:xfrm>
        </p:grpSpPr>
        <p:grpSp>
          <p:nvGrpSpPr>
            <p:cNvPr id="4596" name="Google Shape;4596;p76"/>
            <p:cNvGrpSpPr/>
            <p:nvPr/>
          </p:nvGrpSpPr>
          <p:grpSpPr>
            <a:xfrm>
              <a:off x="7287122" y="1969723"/>
              <a:ext cx="1219413" cy="247300"/>
              <a:chOff x="7287122" y="1969723"/>
              <a:chExt cx="1219413" cy="247300"/>
            </a:xfrm>
          </p:grpSpPr>
          <p:sp>
            <p:nvSpPr>
              <p:cNvPr id="4597" name="Google Shape;4597;p7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8" name="Google Shape;4598;p76"/>
              <p:cNvGrpSpPr/>
              <p:nvPr/>
            </p:nvGrpSpPr>
            <p:grpSpPr>
              <a:xfrm>
                <a:off x="7287122" y="2063892"/>
                <a:ext cx="1151753" cy="73428"/>
                <a:chOff x="7287122" y="2063892"/>
                <a:chExt cx="1151753" cy="73428"/>
              </a:xfrm>
            </p:grpSpPr>
            <p:sp>
              <p:nvSpPr>
                <p:cNvPr id="4599" name="Google Shape;4599;p7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0" name="Google Shape;4600;p7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601" name="Google Shape;4601;p76"/>
            <p:cNvGrpSpPr/>
            <p:nvPr/>
          </p:nvGrpSpPr>
          <p:grpSpPr>
            <a:xfrm>
              <a:off x="7287122" y="1712201"/>
              <a:ext cx="1219403" cy="246767"/>
              <a:chOff x="7287122" y="1712201"/>
              <a:chExt cx="1219403" cy="246767"/>
            </a:xfrm>
          </p:grpSpPr>
          <p:sp>
            <p:nvSpPr>
              <p:cNvPr id="4602" name="Google Shape;4602;p7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76"/>
              <p:cNvGrpSpPr/>
              <p:nvPr/>
            </p:nvGrpSpPr>
            <p:grpSpPr>
              <a:xfrm>
                <a:off x="7287122" y="1842861"/>
                <a:ext cx="1005303" cy="73419"/>
                <a:chOff x="7287122" y="1842861"/>
                <a:chExt cx="1005303" cy="73419"/>
              </a:xfrm>
            </p:grpSpPr>
            <p:sp>
              <p:nvSpPr>
                <p:cNvPr id="4604" name="Google Shape;4604;p7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5" name="Google Shape;4605;p7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606" name="Google Shape;4606;p76"/>
            <p:cNvGrpSpPr/>
            <p:nvPr/>
          </p:nvGrpSpPr>
          <p:grpSpPr>
            <a:xfrm>
              <a:off x="7287122" y="1447520"/>
              <a:ext cx="1219403" cy="286667"/>
              <a:chOff x="7287122" y="1447520"/>
              <a:chExt cx="1219403" cy="286667"/>
            </a:xfrm>
          </p:grpSpPr>
          <p:sp>
            <p:nvSpPr>
              <p:cNvPr id="4607" name="Google Shape;4607;p7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8" name="Google Shape;4608;p76"/>
              <p:cNvGrpSpPr/>
              <p:nvPr/>
            </p:nvGrpSpPr>
            <p:grpSpPr>
              <a:xfrm>
                <a:off x="7287122" y="1581977"/>
                <a:ext cx="852803" cy="73428"/>
                <a:chOff x="7287122" y="1581977"/>
                <a:chExt cx="852803" cy="73428"/>
              </a:xfrm>
            </p:grpSpPr>
            <p:sp>
              <p:nvSpPr>
                <p:cNvPr id="4609" name="Google Shape;4609;p7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0" name="Google Shape;4610;p7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611" name="Google Shape;4611;p76"/>
            <p:cNvGrpSpPr/>
            <p:nvPr/>
          </p:nvGrpSpPr>
          <p:grpSpPr>
            <a:xfrm>
              <a:off x="7287122" y="1165658"/>
              <a:ext cx="1219403" cy="344253"/>
              <a:chOff x="7287122" y="1165658"/>
              <a:chExt cx="1219403" cy="344253"/>
            </a:xfrm>
          </p:grpSpPr>
          <p:sp>
            <p:nvSpPr>
              <p:cNvPr id="4612" name="Google Shape;4612;p7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3" name="Google Shape;4613;p76"/>
              <p:cNvGrpSpPr/>
              <p:nvPr/>
            </p:nvGrpSpPr>
            <p:grpSpPr>
              <a:xfrm>
                <a:off x="7287122" y="1341025"/>
                <a:ext cx="695703" cy="73419"/>
                <a:chOff x="7287122" y="1341025"/>
                <a:chExt cx="695703" cy="73419"/>
              </a:xfrm>
            </p:grpSpPr>
            <p:sp>
              <p:nvSpPr>
                <p:cNvPr id="4614" name="Google Shape;4614;p7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5" name="Google Shape;4615;p7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616" name="Google Shape;4616;p76"/>
          <p:cNvGrpSpPr/>
          <p:nvPr/>
        </p:nvGrpSpPr>
        <p:grpSpPr>
          <a:xfrm>
            <a:off x="5790463" y="973174"/>
            <a:ext cx="1397729" cy="1098540"/>
            <a:chOff x="5900602" y="1193063"/>
            <a:chExt cx="1299851" cy="1021707"/>
          </a:xfrm>
        </p:grpSpPr>
        <p:grpSp>
          <p:nvGrpSpPr>
            <p:cNvPr id="4617" name="Google Shape;4617;p76"/>
            <p:cNvGrpSpPr/>
            <p:nvPr/>
          </p:nvGrpSpPr>
          <p:grpSpPr>
            <a:xfrm>
              <a:off x="6520337" y="1193063"/>
              <a:ext cx="341815" cy="799959"/>
              <a:chOff x="6520337" y="1193063"/>
              <a:chExt cx="341815" cy="799959"/>
            </a:xfrm>
          </p:grpSpPr>
          <p:grpSp>
            <p:nvGrpSpPr>
              <p:cNvPr id="4618" name="Google Shape;4618;p76"/>
              <p:cNvGrpSpPr/>
              <p:nvPr/>
            </p:nvGrpSpPr>
            <p:grpSpPr>
              <a:xfrm>
                <a:off x="6520337" y="1589527"/>
                <a:ext cx="213950" cy="403494"/>
                <a:chOff x="6520337" y="1589527"/>
                <a:chExt cx="213950" cy="403494"/>
              </a:xfrm>
            </p:grpSpPr>
            <p:sp>
              <p:nvSpPr>
                <p:cNvPr id="4619" name="Google Shape;4619;p7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76"/>
              <p:cNvGrpSpPr/>
              <p:nvPr/>
            </p:nvGrpSpPr>
            <p:grpSpPr>
              <a:xfrm>
                <a:off x="6577204" y="1193063"/>
                <a:ext cx="284947" cy="464512"/>
                <a:chOff x="6577204" y="1193063"/>
                <a:chExt cx="284947" cy="464512"/>
              </a:xfrm>
            </p:grpSpPr>
            <p:sp>
              <p:nvSpPr>
                <p:cNvPr id="4622" name="Google Shape;4622;p7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3" name="Google Shape;4623;p7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24" name="Google Shape;4624;p76"/>
            <p:cNvGrpSpPr/>
            <p:nvPr/>
          </p:nvGrpSpPr>
          <p:grpSpPr>
            <a:xfrm>
              <a:off x="6238903" y="1193063"/>
              <a:ext cx="300475" cy="900152"/>
              <a:chOff x="6238903" y="1193063"/>
              <a:chExt cx="300475" cy="900152"/>
            </a:xfrm>
          </p:grpSpPr>
          <p:grpSp>
            <p:nvGrpSpPr>
              <p:cNvPr id="4625" name="Google Shape;4625;p76"/>
              <p:cNvGrpSpPr/>
              <p:nvPr/>
            </p:nvGrpSpPr>
            <p:grpSpPr>
              <a:xfrm>
                <a:off x="6290865" y="1489315"/>
                <a:ext cx="248514" cy="603900"/>
                <a:chOff x="6290865" y="1489315"/>
                <a:chExt cx="248514" cy="603900"/>
              </a:xfrm>
            </p:grpSpPr>
            <p:sp>
              <p:nvSpPr>
                <p:cNvPr id="4626" name="Google Shape;4626;p7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76"/>
              <p:cNvGrpSpPr/>
              <p:nvPr/>
            </p:nvGrpSpPr>
            <p:grpSpPr>
              <a:xfrm>
                <a:off x="6238903" y="1193063"/>
                <a:ext cx="284947" cy="333087"/>
                <a:chOff x="6238903" y="1193063"/>
                <a:chExt cx="284947" cy="333087"/>
              </a:xfrm>
            </p:grpSpPr>
            <p:sp>
              <p:nvSpPr>
                <p:cNvPr id="4629" name="Google Shape;4629;p7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0" name="Google Shape;4630;p7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31" name="Google Shape;4631;p76"/>
            <p:cNvGrpSpPr/>
            <p:nvPr/>
          </p:nvGrpSpPr>
          <p:grpSpPr>
            <a:xfrm>
              <a:off x="5900602" y="1193063"/>
              <a:ext cx="444345" cy="1021707"/>
              <a:chOff x="5900602" y="1193063"/>
              <a:chExt cx="444345" cy="1021707"/>
            </a:xfrm>
          </p:grpSpPr>
          <p:grpSp>
            <p:nvGrpSpPr>
              <p:cNvPr id="4632" name="Google Shape;4632;p76"/>
              <p:cNvGrpSpPr/>
              <p:nvPr/>
            </p:nvGrpSpPr>
            <p:grpSpPr>
              <a:xfrm>
                <a:off x="6046501" y="1367785"/>
                <a:ext cx="298446" cy="846986"/>
                <a:chOff x="6046501" y="1367785"/>
                <a:chExt cx="298446" cy="846986"/>
              </a:xfrm>
            </p:grpSpPr>
            <p:sp>
              <p:nvSpPr>
                <p:cNvPr id="4633" name="Google Shape;4633;p7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76"/>
              <p:cNvGrpSpPr/>
              <p:nvPr/>
            </p:nvGrpSpPr>
            <p:grpSpPr>
              <a:xfrm>
                <a:off x="5900602" y="1193063"/>
                <a:ext cx="284947" cy="182312"/>
                <a:chOff x="5900602" y="1193063"/>
                <a:chExt cx="284947" cy="182312"/>
              </a:xfrm>
            </p:grpSpPr>
            <p:sp>
              <p:nvSpPr>
                <p:cNvPr id="4636" name="Google Shape;4636;p7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7" name="Google Shape;4637;p7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38" name="Google Shape;4638;p76"/>
            <p:cNvGrpSpPr/>
            <p:nvPr/>
          </p:nvGrpSpPr>
          <p:grpSpPr>
            <a:xfrm>
              <a:off x="6738300" y="1193063"/>
              <a:ext cx="462153" cy="707634"/>
              <a:chOff x="6738300" y="1193063"/>
              <a:chExt cx="462153" cy="707634"/>
            </a:xfrm>
          </p:grpSpPr>
          <p:grpSp>
            <p:nvGrpSpPr>
              <p:cNvPr id="4639" name="Google Shape;4639;p76"/>
              <p:cNvGrpSpPr/>
              <p:nvPr/>
            </p:nvGrpSpPr>
            <p:grpSpPr>
              <a:xfrm>
                <a:off x="6915505" y="1193063"/>
                <a:ext cx="284947" cy="597387"/>
                <a:chOff x="6915505" y="1193063"/>
                <a:chExt cx="284947" cy="597387"/>
              </a:xfrm>
            </p:grpSpPr>
            <p:sp>
              <p:nvSpPr>
                <p:cNvPr id="4640" name="Google Shape;4640;p7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1" name="Google Shape;4641;p7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42" name="Google Shape;4642;p76"/>
              <p:cNvGrpSpPr/>
              <p:nvPr/>
            </p:nvGrpSpPr>
            <p:grpSpPr>
              <a:xfrm>
                <a:off x="6738300" y="1684725"/>
                <a:ext cx="230066" cy="215971"/>
                <a:chOff x="6738300" y="1684725"/>
                <a:chExt cx="230066" cy="215971"/>
              </a:xfrm>
            </p:grpSpPr>
            <p:sp>
              <p:nvSpPr>
                <p:cNvPr id="4643" name="Google Shape;4643;p7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48" name="Shape 4648"/>
        <p:cNvGrpSpPr/>
        <p:nvPr/>
      </p:nvGrpSpPr>
      <p:grpSpPr>
        <a:xfrm>
          <a:off x="0" y="0"/>
          <a:ext cx="0" cy="0"/>
          <a:chOff x="0" y="0"/>
          <a:chExt cx="0" cy="0"/>
        </a:xfrm>
      </p:grpSpPr>
      <p:grpSp>
        <p:nvGrpSpPr>
          <p:cNvPr id="4649" name="Google Shape;4649;p77"/>
          <p:cNvGrpSpPr/>
          <p:nvPr/>
        </p:nvGrpSpPr>
        <p:grpSpPr>
          <a:xfrm>
            <a:off x="829359" y="2307635"/>
            <a:ext cx="339235" cy="298186"/>
            <a:chOff x="898875" y="244725"/>
            <a:chExt cx="481800" cy="423500"/>
          </a:xfrm>
        </p:grpSpPr>
        <p:sp>
          <p:nvSpPr>
            <p:cNvPr id="4650" name="Google Shape;4650;p7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7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7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7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7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7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6" name="Google Shape;4656;p77"/>
          <p:cNvGrpSpPr/>
          <p:nvPr/>
        </p:nvGrpSpPr>
        <p:grpSpPr>
          <a:xfrm>
            <a:off x="1267741" y="2287103"/>
            <a:ext cx="298169" cy="339253"/>
            <a:chOff x="1529350" y="258825"/>
            <a:chExt cx="423475" cy="481825"/>
          </a:xfrm>
        </p:grpSpPr>
        <p:sp>
          <p:nvSpPr>
            <p:cNvPr id="4657" name="Google Shape;4657;p7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7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9" name="Google Shape;4659;p77"/>
          <p:cNvGrpSpPr/>
          <p:nvPr/>
        </p:nvGrpSpPr>
        <p:grpSpPr>
          <a:xfrm>
            <a:off x="1660716" y="2367273"/>
            <a:ext cx="340890" cy="178912"/>
            <a:chOff x="2084325" y="363300"/>
            <a:chExt cx="484150" cy="254100"/>
          </a:xfrm>
        </p:grpSpPr>
        <p:sp>
          <p:nvSpPr>
            <p:cNvPr id="4660" name="Google Shape;4660;p7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7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2" name="Google Shape;4662;p77"/>
          <p:cNvGrpSpPr/>
          <p:nvPr/>
        </p:nvGrpSpPr>
        <p:grpSpPr>
          <a:xfrm>
            <a:off x="2110011" y="2287102"/>
            <a:ext cx="298169" cy="339253"/>
            <a:chOff x="2707500" y="249400"/>
            <a:chExt cx="423475" cy="481825"/>
          </a:xfrm>
        </p:grpSpPr>
        <p:sp>
          <p:nvSpPr>
            <p:cNvPr id="4663" name="Google Shape;4663;p7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4" name="Google Shape;4664;p7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5" name="Google Shape;4665;p77"/>
          <p:cNvGrpSpPr/>
          <p:nvPr/>
        </p:nvGrpSpPr>
        <p:grpSpPr>
          <a:xfrm>
            <a:off x="2523626" y="2287428"/>
            <a:ext cx="305386" cy="338602"/>
            <a:chOff x="3300325" y="249875"/>
            <a:chExt cx="433725" cy="480900"/>
          </a:xfrm>
        </p:grpSpPr>
        <p:sp>
          <p:nvSpPr>
            <p:cNvPr id="4666" name="Google Shape;4666;p7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7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8" name="Google Shape;4668;p7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7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7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1" name="Google Shape;4671;p7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2" name="Google Shape;4672;p77"/>
          <p:cNvGrpSpPr/>
          <p:nvPr/>
        </p:nvGrpSpPr>
        <p:grpSpPr>
          <a:xfrm>
            <a:off x="2912712" y="2287349"/>
            <a:ext cx="352349" cy="338760"/>
            <a:chOff x="3854700" y="249750"/>
            <a:chExt cx="500425" cy="481125"/>
          </a:xfrm>
        </p:grpSpPr>
        <p:sp>
          <p:nvSpPr>
            <p:cNvPr id="4673" name="Google Shape;4673;p7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7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7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7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7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7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7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0" name="Google Shape;4680;p7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1" name="Google Shape;4681;p77"/>
          <p:cNvGrpSpPr/>
          <p:nvPr/>
        </p:nvGrpSpPr>
        <p:grpSpPr>
          <a:xfrm>
            <a:off x="3330701" y="2287349"/>
            <a:ext cx="352349" cy="338760"/>
            <a:chOff x="4447550" y="249750"/>
            <a:chExt cx="500425" cy="481125"/>
          </a:xfrm>
        </p:grpSpPr>
        <p:sp>
          <p:nvSpPr>
            <p:cNvPr id="4682" name="Google Shape;4682;p7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7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4" name="Google Shape;4684;p77"/>
          <p:cNvGrpSpPr/>
          <p:nvPr/>
        </p:nvGrpSpPr>
        <p:grpSpPr>
          <a:xfrm>
            <a:off x="3759902" y="2287102"/>
            <a:ext cx="339253" cy="339253"/>
            <a:chOff x="5049725" y="249400"/>
            <a:chExt cx="481825" cy="481825"/>
          </a:xfrm>
        </p:grpSpPr>
        <p:sp>
          <p:nvSpPr>
            <p:cNvPr id="4685" name="Google Shape;4685;p7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6" name="Google Shape;4686;p7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7" name="Google Shape;4687;p77"/>
          <p:cNvGrpSpPr/>
          <p:nvPr/>
        </p:nvGrpSpPr>
        <p:grpSpPr>
          <a:xfrm>
            <a:off x="4173843" y="2287102"/>
            <a:ext cx="339253" cy="339253"/>
            <a:chOff x="5660400" y="238125"/>
            <a:chExt cx="481825" cy="481825"/>
          </a:xfrm>
        </p:grpSpPr>
        <p:sp>
          <p:nvSpPr>
            <p:cNvPr id="4688" name="Google Shape;4688;p7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7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0" name="Google Shape;4690;p77"/>
          <p:cNvGrpSpPr/>
          <p:nvPr/>
        </p:nvGrpSpPr>
        <p:grpSpPr>
          <a:xfrm>
            <a:off x="4590529" y="2287102"/>
            <a:ext cx="339253" cy="339253"/>
            <a:chOff x="6235400" y="249400"/>
            <a:chExt cx="481825" cy="481825"/>
          </a:xfrm>
        </p:grpSpPr>
        <p:sp>
          <p:nvSpPr>
            <p:cNvPr id="4691" name="Google Shape;4691;p7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7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3" name="Google Shape;4693;p7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7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7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6" name="Google Shape;4696;p77"/>
          <p:cNvGrpSpPr/>
          <p:nvPr/>
        </p:nvGrpSpPr>
        <p:grpSpPr>
          <a:xfrm>
            <a:off x="828875" y="2731810"/>
            <a:ext cx="340204" cy="298116"/>
            <a:chOff x="899850" y="871450"/>
            <a:chExt cx="483175" cy="423400"/>
          </a:xfrm>
        </p:grpSpPr>
        <p:sp>
          <p:nvSpPr>
            <p:cNvPr id="4697" name="Google Shape;4697;p7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7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7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7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01" name="Google Shape;4701;p7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02" name="Google Shape;4702;p77"/>
          <p:cNvGrpSpPr/>
          <p:nvPr/>
        </p:nvGrpSpPr>
        <p:grpSpPr>
          <a:xfrm>
            <a:off x="1660875" y="2711232"/>
            <a:ext cx="340573" cy="339271"/>
            <a:chOff x="2085450" y="842250"/>
            <a:chExt cx="483700" cy="481850"/>
          </a:xfrm>
        </p:grpSpPr>
        <p:sp>
          <p:nvSpPr>
            <p:cNvPr id="4703" name="Google Shape;4703;p7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7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7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6" name="Google Shape;4706;p77"/>
          <p:cNvGrpSpPr/>
          <p:nvPr/>
        </p:nvGrpSpPr>
        <p:grpSpPr>
          <a:xfrm>
            <a:off x="2089443" y="2711241"/>
            <a:ext cx="339306" cy="339253"/>
            <a:chOff x="2685825" y="840375"/>
            <a:chExt cx="481900" cy="481825"/>
          </a:xfrm>
        </p:grpSpPr>
        <p:sp>
          <p:nvSpPr>
            <p:cNvPr id="4707" name="Google Shape;4707;p7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7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9" name="Google Shape;4709;p77"/>
          <p:cNvGrpSpPr/>
          <p:nvPr/>
        </p:nvGrpSpPr>
        <p:grpSpPr>
          <a:xfrm>
            <a:off x="2501104" y="2710924"/>
            <a:ext cx="350431" cy="339887"/>
            <a:chOff x="3270675" y="841800"/>
            <a:chExt cx="497700" cy="482725"/>
          </a:xfrm>
        </p:grpSpPr>
        <p:sp>
          <p:nvSpPr>
            <p:cNvPr id="4710" name="Google Shape;4710;p7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7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7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13" name="Google Shape;4713;p7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14" name="Google Shape;4714;p77"/>
          <p:cNvGrpSpPr/>
          <p:nvPr/>
        </p:nvGrpSpPr>
        <p:grpSpPr>
          <a:xfrm>
            <a:off x="3337249" y="2731783"/>
            <a:ext cx="339253" cy="298169"/>
            <a:chOff x="4467200" y="877100"/>
            <a:chExt cx="481825" cy="423475"/>
          </a:xfrm>
        </p:grpSpPr>
        <p:sp>
          <p:nvSpPr>
            <p:cNvPr id="4715" name="Google Shape;4715;p7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7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7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7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9" name="Google Shape;4719;p77"/>
          <p:cNvGrpSpPr/>
          <p:nvPr/>
        </p:nvGrpSpPr>
        <p:grpSpPr>
          <a:xfrm>
            <a:off x="3752140" y="2711232"/>
            <a:ext cx="354778" cy="339271"/>
            <a:chOff x="5045500" y="842250"/>
            <a:chExt cx="503875" cy="481850"/>
          </a:xfrm>
        </p:grpSpPr>
        <p:sp>
          <p:nvSpPr>
            <p:cNvPr id="4720" name="Google Shape;4720;p7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7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2" name="Google Shape;4722;p77"/>
          <p:cNvGrpSpPr/>
          <p:nvPr/>
        </p:nvGrpSpPr>
        <p:grpSpPr>
          <a:xfrm>
            <a:off x="4174987" y="2737451"/>
            <a:ext cx="336965" cy="286833"/>
            <a:chOff x="5645200" y="879425"/>
            <a:chExt cx="478575" cy="407375"/>
          </a:xfrm>
        </p:grpSpPr>
        <p:sp>
          <p:nvSpPr>
            <p:cNvPr id="4723" name="Google Shape;4723;p7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7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7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7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7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7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9" name="Google Shape;4729;p77"/>
          <p:cNvGrpSpPr/>
          <p:nvPr/>
        </p:nvGrpSpPr>
        <p:grpSpPr>
          <a:xfrm>
            <a:off x="4611062" y="2711241"/>
            <a:ext cx="298186" cy="339253"/>
            <a:chOff x="6264525" y="842250"/>
            <a:chExt cx="423500" cy="481825"/>
          </a:xfrm>
        </p:grpSpPr>
        <p:sp>
          <p:nvSpPr>
            <p:cNvPr id="4730" name="Google Shape;4730;p7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7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2" name="Google Shape;4732;p7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7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7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7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6" name="Google Shape;4736;p7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7" name="Google Shape;4737;p77"/>
          <p:cNvGrpSpPr/>
          <p:nvPr/>
        </p:nvGrpSpPr>
        <p:grpSpPr>
          <a:xfrm>
            <a:off x="829350" y="3125895"/>
            <a:ext cx="339253" cy="339253"/>
            <a:chOff x="900750" y="1436075"/>
            <a:chExt cx="481825" cy="481825"/>
          </a:xfrm>
        </p:grpSpPr>
        <p:sp>
          <p:nvSpPr>
            <p:cNvPr id="4738" name="Google Shape;4738;p7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7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7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7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2" name="Google Shape;4742;p77"/>
          <p:cNvGrpSpPr/>
          <p:nvPr/>
        </p:nvGrpSpPr>
        <p:grpSpPr>
          <a:xfrm>
            <a:off x="1247198" y="3186183"/>
            <a:ext cx="339253" cy="218676"/>
            <a:chOff x="1492675" y="1520750"/>
            <a:chExt cx="481825" cy="310575"/>
          </a:xfrm>
        </p:grpSpPr>
        <p:sp>
          <p:nvSpPr>
            <p:cNvPr id="4743" name="Google Shape;4743;p7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7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77"/>
          <p:cNvGrpSpPr/>
          <p:nvPr/>
        </p:nvGrpSpPr>
        <p:grpSpPr>
          <a:xfrm>
            <a:off x="1654995" y="3125877"/>
            <a:ext cx="352332" cy="339288"/>
            <a:chOff x="2071000" y="1435025"/>
            <a:chExt cx="500400" cy="481875"/>
          </a:xfrm>
        </p:grpSpPr>
        <p:sp>
          <p:nvSpPr>
            <p:cNvPr id="4746" name="Google Shape;4746;p7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7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7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9" name="Google Shape;4749;p77"/>
          <p:cNvGrpSpPr/>
          <p:nvPr/>
        </p:nvGrpSpPr>
        <p:grpSpPr>
          <a:xfrm>
            <a:off x="2083159" y="3146709"/>
            <a:ext cx="351874" cy="297623"/>
            <a:chOff x="2678350" y="1464650"/>
            <a:chExt cx="499750" cy="422700"/>
          </a:xfrm>
        </p:grpSpPr>
        <p:sp>
          <p:nvSpPr>
            <p:cNvPr id="4750" name="Google Shape;4750;p7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7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7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3" name="Google Shape;4753;p77"/>
          <p:cNvGrpSpPr/>
          <p:nvPr/>
        </p:nvGrpSpPr>
        <p:grpSpPr>
          <a:xfrm>
            <a:off x="2506692" y="3125895"/>
            <a:ext cx="339253" cy="339253"/>
            <a:chOff x="3271200" y="1435075"/>
            <a:chExt cx="481825" cy="481825"/>
          </a:xfrm>
        </p:grpSpPr>
        <p:sp>
          <p:nvSpPr>
            <p:cNvPr id="4754" name="Google Shape;4754;p7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7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6" name="Google Shape;4756;p77"/>
          <p:cNvGrpSpPr/>
          <p:nvPr/>
        </p:nvGrpSpPr>
        <p:grpSpPr>
          <a:xfrm>
            <a:off x="2917165" y="3125877"/>
            <a:ext cx="343442" cy="339288"/>
            <a:chOff x="3858100" y="1435075"/>
            <a:chExt cx="487775" cy="481875"/>
          </a:xfrm>
        </p:grpSpPr>
        <p:sp>
          <p:nvSpPr>
            <p:cNvPr id="4757" name="Google Shape;4757;p7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7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7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7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7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2" name="Google Shape;4762;p77"/>
          <p:cNvGrpSpPr/>
          <p:nvPr/>
        </p:nvGrpSpPr>
        <p:grpSpPr>
          <a:xfrm>
            <a:off x="3337249" y="3125895"/>
            <a:ext cx="339253" cy="339253"/>
            <a:chOff x="4456875" y="1435075"/>
            <a:chExt cx="481825" cy="481825"/>
          </a:xfrm>
        </p:grpSpPr>
        <p:sp>
          <p:nvSpPr>
            <p:cNvPr id="4763" name="Google Shape;4763;p7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7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7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7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7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7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7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7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7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7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7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7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7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7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7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7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7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7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7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2" name="Google Shape;4782;p77"/>
          <p:cNvGrpSpPr/>
          <p:nvPr/>
        </p:nvGrpSpPr>
        <p:grpSpPr>
          <a:xfrm>
            <a:off x="3758239" y="3125886"/>
            <a:ext cx="342580" cy="339271"/>
            <a:chOff x="5049725" y="1435050"/>
            <a:chExt cx="486550" cy="481850"/>
          </a:xfrm>
        </p:grpSpPr>
        <p:sp>
          <p:nvSpPr>
            <p:cNvPr id="4783" name="Google Shape;4783;p7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7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5" name="Google Shape;4785;p7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7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7" name="Google Shape;4787;p77"/>
          <p:cNvGrpSpPr/>
          <p:nvPr/>
        </p:nvGrpSpPr>
        <p:grpSpPr>
          <a:xfrm>
            <a:off x="4173790" y="3125895"/>
            <a:ext cx="339359" cy="339253"/>
            <a:chOff x="5642475" y="1435075"/>
            <a:chExt cx="481975" cy="481825"/>
          </a:xfrm>
        </p:grpSpPr>
        <p:sp>
          <p:nvSpPr>
            <p:cNvPr id="4788" name="Google Shape;4788;p7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7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7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1" name="Google Shape;4791;p77"/>
          <p:cNvGrpSpPr/>
          <p:nvPr/>
        </p:nvGrpSpPr>
        <p:grpSpPr>
          <a:xfrm>
            <a:off x="4588276" y="3125886"/>
            <a:ext cx="343759" cy="339271"/>
            <a:chOff x="6232000" y="1435050"/>
            <a:chExt cx="488225" cy="481850"/>
          </a:xfrm>
        </p:grpSpPr>
        <p:sp>
          <p:nvSpPr>
            <p:cNvPr id="4792" name="Google Shape;4792;p7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3" name="Google Shape;4793;p7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7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7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7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7" name="Google Shape;4797;p77"/>
          <p:cNvGrpSpPr/>
          <p:nvPr/>
        </p:nvGrpSpPr>
        <p:grpSpPr>
          <a:xfrm>
            <a:off x="849012" y="3539545"/>
            <a:ext cx="299929" cy="337792"/>
            <a:chOff x="924450" y="2028975"/>
            <a:chExt cx="425975" cy="479750"/>
          </a:xfrm>
        </p:grpSpPr>
        <p:sp>
          <p:nvSpPr>
            <p:cNvPr id="4798" name="Google Shape;4798;p7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7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7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1" name="Google Shape;4801;p77"/>
          <p:cNvGrpSpPr/>
          <p:nvPr/>
        </p:nvGrpSpPr>
        <p:grpSpPr>
          <a:xfrm>
            <a:off x="1661509" y="3559347"/>
            <a:ext cx="339306" cy="298186"/>
            <a:chOff x="2085450" y="2057100"/>
            <a:chExt cx="481900" cy="423500"/>
          </a:xfrm>
        </p:grpSpPr>
        <p:sp>
          <p:nvSpPr>
            <p:cNvPr id="4802" name="Google Shape;4802;p7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7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7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5" name="Google Shape;4805;p77"/>
          <p:cNvGrpSpPr/>
          <p:nvPr/>
        </p:nvGrpSpPr>
        <p:grpSpPr>
          <a:xfrm>
            <a:off x="2089442" y="3582592"/>
            <a:ext cx="339306" cy="251698"/>
            <a:chOff x="2678275" y="2090100"/>
            <a:chExt cx="481900" cy="357475"/>
          </a:xfrm>
        </p:grpSpPr>
        <p:sp>
          <p:nvSpPr>
            <p:cNvPr id="4806" name="Google Shape;4806;p7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7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7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7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7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77"/>
          <p:cNvGrpSpPr/>
          <p:nvPr/>
        </p:nvGrpSpPr>
        <p:grpSpPr>
          <a:xfrm>
            <a:off x="2566646" y="3594790"/>
            <a:ext cx="219345" cy="227301"/>
            <a:chOff x="3357325" y="2093500"/>
            <a:chExt cx="311525" cy="322825"/>
          </a:xfrm>
        </p:grpSpPr>
        <p:sp>
          <p:nvSpPr>
            <p:cNvPr id="4812" name="Google Shape;4812;p7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7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7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5" name="Google Shape;4815;p7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16" name="Google Shape;4816;p77"/>
          <p:cNvGrpSpPr/>
          <p:nvPr/>
        </p:nvGrpSpPr>
        <p:grpSpPr>
          <a:xfrm>
            <a:off x="3360836" y="3538814"/>
            <a:ext cx="292078" cy="339253"/>
            <a:chOff x="4492800" y="2027925"/>
            <a:chExt cx="414825" cy="481825"/>
          </a:xfrm>
        </p:grpSpPr>
        <p:sp>
          <p:nvSpPr>
            <p:cNvPr id="4817" name="Google Shape;4817;p7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7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9" name="Google Shape;4819;p77"/>
          <p:cNvGrpSpPr/>
          <p:nvPr/>
        </p:nvGrpSpPr>
        <p:grpSpPr>
          <a:xfrm>
            <a:off x="3759928" y="3538805"/>
            <a:ext cx="339200" cy="339271"/>
            <a:chOff x="5049725" y="2027900"/>
            <a:chExt cx="481750" cy="481850"/>
          </a:xfrm>
        </p:grpSpPr>
        <p:sp>
          <p:nvSpPr>
            <p:cNvPr id="4820" name="Google Shape;4820;p7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7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7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7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7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7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7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7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77"/>
          <p:cNvGrpSpPr/>
          <p:nvPr/>
        </p:nvGrpSpPr>
        <p:grpSpPr>
          <a:xfrm>
            <a:off x="4233524" y="3538893"/>
            <a:ext cx="219890" cy="339095"/>
            <a:chOff x="5726350" y="2028150"/>
            <a:chExt cx="312300" cy="481600"/>
          </a:xfrm>
        </p:grpSpPr>
        <p:sp>
          <p:nvSpPr>
            <p:cNvPr id="4829" name="Google Shape;4829;p7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7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7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2" name="Google Shape;4832;p77"/>
          <p:cNvGrpSpPr/>
          <p:nvPr/>
        </p:nvGrpSpPr>
        <p:grpSpPr>
          <a:xfrm>
            <a:off x="4593715" y="3542000"/>
            <a:ext cx="332881" cy="332881"/>
            <a:chOff x="6239925" y="2032450"/>
            <a:chExt cx="472775" cy="472775"/>
          </a:xfrm>
        </p:grpSpPr>
        <p:sp>
          <p:nvSpPr>
            <p:cNvPr id="4833" name="Google Shape;4833;p7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7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5" name="Google Shape;4835;p77"/>
          <p:cNvGrpSpPr/>
          <p:nvPr/>
        </p:nvGrpSpPr>
        <p:grpSpPr>
          <a:xfrm>
            <a:off x="5042807" y="2364092"/>
            <a:ext cx="334641" cy="185425"/>
            <a:chOff x="903075" y="2730000"/>
            <a:chExt cx="475275" cy="263350"/>
          </a:xfrm>
        </p:grpSpPr>
        <p:sp>
          <p:nvSpPr>
            <p:cNvPr id="4836" name="Google Shape;4836;p7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7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7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77"/>
          <p:cNvGrpSpPr/>
          <p:nvPr/>
        </p:nvGrpSpPr>
        <p:grpSpPr>
          <a:xfrm>
            <a:off x="1247198" y="3538814"/>
            <a:ext cx="339253" cy="339253"/>
            <a:chOff x="1492675" y="2027925"/>
            <a:chExt cx="481825" cy="481825"/>
          </a:xfrm>
        </p:grpSpPr>
        <p:sp>
          <p:nvSpPr>
            <p:cNvPr id="4840" name="Google Shape;4840;p7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7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7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7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4" name="Google Shape;4844;p7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5" name="Google Shape;4845;p77"/>
          <p:cNvGrpSpPr/>
          <p:nvPr/>
        </p:nvGrpSpPr>
        <p:grpSpPr>
          <a:xfrm>
            <a:off x="5473575" y="2287178"/>
            <a:ext cx="339253" cy="339253"/>
            <a:chOff x="1492675" y="2620775"/>
            <a:chExt cx="481825" cy="481825"/>
          </a:xfrm>
        </p:grpSpPr>
        <p:sp>
          <p:nvSpPr>
            <p:cNvPr id="4846" name="Google Shape;4846;p7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7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48" name="Google Shape;4848;p7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49" name="Google Shape;4849;p77"/>
          <p:cNvGrpSpPr/>
          <p:nvPr/>
        </p:nvGrpSpPr>
        <p:grpSpPr>
          <a:xfrm>
            <a:off x="6297328" y="2303161"/>
            <a:ext cx="333585" cy="307287"/>
            <a:chOff x="2682350" y="2643425"/>
            <a:chExt cx="473775" cy="436425"/>
          </a:xfrm>
        </p:grpSpPr>
        <p:sp>
          <p:nvSpPr>
            <p:cNvPr id="4850" name="Google Shape;4850;p7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7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7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7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7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7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7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7" name="Google Shape;4857;p77"/>
          <p:cNvGrpSpPr/>
          <p:nvPr/>
        </p:nvGrpSpPr>
        <p:grpSpPr>
          <a:xfrm>
            <a:off x="6762818" y="2287178"/>
            <a:ext cx="238531" cy="339253"/>
            <a:chOff x="3342725" y="2620775"/>
            <a:chExt cx="338775" cy="481825"/>
          </a:xfrm>
        </p:grpSpPr>
        <p:sp>
          <p:nvSpPr>
            <p:cNvPr id="4858" name="Google Shape;4858;p7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7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0" name="Google Shape;4860;p7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1" name="Google Shape;4861;p77"/>
          <p:cNvGrpSpPr/>
          <p:nvPr/>
        </p:nvGrpSpPr>
        <p:grpSpPr>
          <a:xfrm>
            <a:off x="7156568" y="2287178"/>
            <a:ext cx="278296" cy="339253"/>
            <a:chOff x="3907325" y="2620775"/>
            <a:chExt cx="395250" cy="481825"/>
          </a:xfrm>
        </p:grpSpPr>
        <p:sp>
          <p:nvSpPr>
            <p:cNvPr id="4862" name="Google Shape;4862;p7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7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7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7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6" name="Google Shape;4866;p77"/>
          <p:cNvGrpSpPr/>
          <p:nvPr/>
        </p:nvGrpSpPr>
        <p:grpSpPr>
          <a:xfrm>
            <a:off x="7549755" y="2297783"/>
            <a:ext cx="339253" cy="318042"/>
            <a:chOff x="4456875" y="2635825"/>
            <a:chExt cx="481825" cy="451700"/>
          </a:xfrm>
        </p:grpSpPr>
        <p:sp>
          <p:nvSpPr>
            <p:cNvPr id="4867" name="Google Shape;4867;p7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7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7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7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7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7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3" name="Google Shape;4873;p77"/>
          <p:cNvGrpSpPr/>
          <p:nvPr/>
        </p:nvGrpSpPr>
        <p:grpSpPr>
          <a:xfrm>
            <a:off x="7974679" y="2297783"/>
            <a:ext cx="339253" cy="318042"/>
            <a:chOff x="5049725" y="2635825"/>
            <a:chExt cx="481825" cy="451700"/>
          </a:xfrm>
        </p:grpSpPr>
        <p:sp>
          <p:nvSpPr>
            <p:cNvPr id="4874" name="Google Shape;4874;p7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5" name="Google Shape;4875;p7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7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7" name="Google Shape;4877;p77"/>
          <p:cNvGrpSpPr/>
          <p:nvPr/>
        </p:nvGrpSpPr>
        <p:grpSpPr>
          <a:xfrm>
            <a:off x="2375386" y="3952243"/>
            <a:ext cx="338566" cy="338373"/>
            <a:chOff x="5643000" y="2621375"/>
            <a:chExt cx="480850" cy="480575"/>
          </a:xfrm>
        </p:grpSpPr>
        <p:sp>
          <p:nvSpPr>
            <p:cNvPr id="4878" name="Google Shape;4878;p7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7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7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7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7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7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4" name="Google Shape;4884;p7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5" name="Google Shape;4885;p77"/>
          <p:cNvGrpSpPr/>
          <p:nvPr/>
        </p:nvGrpSpPr>
        <p:grpSpPr>
          <a:xfrm>
            <a:off x="4192782" y="3951803"/>
            <a:ext cx="339359" cy="339253"/>
            <a:chOff x="6235250" y="2620775"/>
            <a:chExt cx="481975" cy="481825"/>
          </a:xfrm>
        </p:grpSpPr>
        <p:sp>
          <p:nvSpPr>
            <p:cNvPr id="4886" name="Google Shape;4886;p7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7" name="Google Shape;4887;p7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7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7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7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91" name="Google Shape;4891;p7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92" name="Google Shape;4892;p77"/>
          <p:cNvGrpSpPr/>
          <p:nvPr/>
        </p:nvGrpSpPr>
        <p:grpSpPr>
          <a:xfrm>
            <a:off x="5472652" y="2711317"/>
            <a:ext cx="341101" cy="339253"/>
            <a:chOff x="1535000" y="3223325"/>
            <a:chExt cx="484450" cy="481825"/>
          </a:xfrm>
        </p:grpSpPr>
        <p:sp>
          <p:nvSpPr>
            <p:cNvPr id="4893" name="Google Shape;4893;p7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7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7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6" name="Google Shape;4896;p77"/>
          <p:cNvGrpSpPr/>
          <p:nvPr/>
        </p:nvGrpSpPr>
        <p:grpSpPr>
          <a:xfrm>
            <a:off x="5880219" y="2746618"/>
            <a:ext cx="339253" cy="268649"/>
            <a:chOff x="2085525" y="3263750"/>
            <a:chExt cx="481825" cy="381550"/>
          </a:xfrm>
        </p:grpSpPr>
        <p:sp>
          <p:nvSpPr>
            <p:cNvPr id="4897" name="Google Shape;4897;p7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7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99" name="Google Shape;4899;p7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0" name="Google Shape;4900;p77"/>
          <p:cNvGrpSpPr/>
          <p:nvPr/>
        </p:nvGrpSpPr>
        <p:grpSpPr>
          <a:xfrm>
            <a:off x="6711982" y="2711308"/>
            <a:ext cx="340204" cy="339271"/>
            <a:chOff x="3270450" y="3213625"/>
            <a:chExt cx="483175" cy="481850"/>
          </a:xfrm>
        </p:grpSpPr>
        <p:sp>
          <p:nvSpPr>
            <p:cNvPr id="4901" name="Google Shape;4901;p7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7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3" name="Google Shape;4903;p77"/>
          <p:cNvGrpSpPr/>
          <p:nvPr/>
        </p:nvGrpSpPr>
        <p:grpSpPr>
          <a:xfrm>
            <a:off x="7211250" y="2711317"/>
            <a:ext cx="168931" cy="339253"/>
            <a:chOff x="3984950" y="3213600"/>
            <a:chExt cx="239925" cy="481825"/>
          </a:xfrm>
        </p:grpSpPr>
        <p:sp>
          <p:nvSpPr>
            <p:cNvPr id="4904" name="Google Shape;4904;p7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7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6" name="Google Shape;4906;p7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7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8" name="Google Shape;4908;p77"/>
          <p:cNvGrpSpPr/>
          <p:nvPr/>
        </p:nvGrpSpPr>
        <p:grpSpPr>
          <a:xfrm>
            <a:off x="1874281" y="3981487"/>
            <a:ext cx="355218" cy="279880"/>
            <a:chOff x="5629975" y="3255775"/>
            <a:chExt cx="504500" cy="397500"/>
          </a:xfrm>
        </p:grpSpPr>
        <p:sp>
          <p:nvSpPr>
            <p:cNvPr id="4909" name="Google Shape;4909;p7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0" name="Google Shape;4910;p7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1" name="Google Shape;4911;p7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7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7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4" name="Google Shape;4914;p77"/>
          <p:cNvGrpSpPr/>
          <p:nvPr/>
        </p:nvGrpSpPr>
        <p:grpSpPr>
          <a:xfrm>
            <a:off x="3755839" y="3981593"/>
            <a:ext cx="340256" cy="279669"/>
            <a:chOff x="6234950" y="3255925"/>
            <a:chExt cx="483250" cy="397200"/>
          </a:xfrm>
        </p:grpSpPr>
        <p:sp>
          <p:nvSpPr>
            <p:cNvPr id="4915" name="Google Shape;4915;p7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7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7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7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7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7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77"/>
          <p:cNvGrpSpPr/>
          <p:nvPr/>
        </p:nvGrpSpPr>
        <p:grpSpPr>
          <a:xfrm>
            <a:off x="5051107" y="3125970"/>
            <a:ext cx="318042" cy="339253"/>
            <a:chOff x="914900" y="3806450"/>
            <a:chExt cx="451700" cy="481825"/>
          </a:xfrm>
        </p:grpSpPr>
        <p:sp>
          <p:nvSpPr>
            <p:cNvPr id="4922" name="Google Shape;4922;p7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7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7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7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7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7" name="Google Shape;4927;p77"/>
          <p:cNvGrpSpPr/>
          <p:nvPr/>
        </p:nvGrpSpPr>
        <p:grpSpPr>
          <a:xfrm>
            <a:off x="5470028" y="3125785"/>
            <a:ext cx="346347" cy="339623"/>
            <a:chOff x="1490050" y="3805975"/>
            <a:chExt cx="491900" cy="482350"/>
          </a:xfrm>
        </p:grpSpPr>
        <p:sp>
          <p:nvSpPr>
            <p:cNvPr id="4928" name="Google Shape;4928;p7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7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7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7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2" name="Google Shape;4932;p77"/>
          <p:cNvGrpSpPr/>
          <p:nvPr/>
        </p:nvGrpSpPr>
        <p:grpSpPr>
          <a:xfrm>
            <a:off x="5893896" y="3125970"/>
            <a:ext cx="311899" cy="339253"/>
            <a:chOff x="2104275" y="3806450"/>
            <a:chExt cx="442975" cy="481825"/>
          </a:xfrm>
        </p:grpSpPr>
        <p:sp>
          <p:nvSpPr>
            <p:cNvPr id="4933" name="Google Shape;4933;p7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4" name="Google Shape;4934;p7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5" name="Google Shape;4935;p77"/>
          <p:cNvGrpSpPr/>
          <p:nvPr/>
        </p:nvGrpSpPr>
        <p:grpSpPr>
          <a:xfrm>
            <a:off x="6317413" y="3125970"/>
            <a:ext cx="293416" cy="339253"/>
            <a:chOff x="2710875" y="3806450"/>
            <a:chExt cx="416725" cy="481825"/>
          </a:xfrm>
        </p:grpSpPr>
        <p:sp>
          <p:nvSpPr>
            <p:cNvPr id="4936" name="Google Shape;4936;p7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7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77"/>
          <p:cNvGrpSpPr/>
          <p:nvPr/>
        </p:nvGrpSpPr>
        <p:grpSpPr>
          <a:xfrm>
            <a:off x="6712457" y="3166412"/>
            <a:ext cx="339253" cy="258369"/>
            <a:chOff x="3271200" y="3863875"/>
            <a:chExt cx="481825" cy="366950"/>
          </a:xfrm>
        </p:grpSpPr>
        <p:sp>
          <p:nvSpPr>
            <p:cNvPr id="4939" name="Google Shape;4939;p7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7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1" name="Google Shape;4941;p77"/>
          <p:cNvGrpSpPr/>
          <p:nvPr/>
        </p:nvGrpSpPr>
        <p:grpSpPr>
          <a:xfrm>
            <a:off x="7147952" y="3126199"/>
            <a:ext cx="295528" cy="338795"/>
            <a:chOff x="3895050" y="3806775"/>
            <a:chExt cx="419725" cy="481175"/>
          </a:xfrm>
        </p:grpSpPr>
        <p:sp>
          <p:nvSpPr>
            <p:cNvPr id="4942" name="Google Shape;4942;p7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7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77"/>
          <p:cNvGrpSpPr/>
          <p:nvPr/>
        </p:nvGrpSpPr>
        <p:grpSpPr>
          <a:xfrm>
            <a:off x="7551234" y="3125979"/>
            <a:ext cx="336296" cy="339235"/>
            <a:chOff x="4464775" y="3806475"/>
            <a:chExt cx="477625" cy="481800"/>
          </a:xfrm>
        </p:grpSpPr>
        <p:sp>
          <p:nvSpPr>
            <p:cNvPr id="4945" name="Google Shape;4945;p7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7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7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7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7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7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77"/>
          <p:cNvGrpSpPr/>
          <p:nvPr/>
        </p:nvGrpSpPr>
        <p:grpSpPr>
          <a:xfrm>
            <a:off x="7974679" y="3125970"/>
            <a:ext cx="339253" cy="339253"/>
            <a:chOff x="5049725" y="3806450"/>
            <a:chExt cx="481825" cy="481825"/>
          </a:xfrm>
        </p:grpSpPr>
        <p:sp>
          <p:nvSpPr>
            <p:cNvPr id="4952" name="Google Shape;4952;p7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7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7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5" name="Google Shape;4955;p77"/>
          <p:cNvGrpSpPr/>
          <p:nvPr/>
        </p:nvGrpSpPr>
        <p:grpSpPr>
          <a:xfrm>
            <a:off x="1461983" y="3951798"/>
            <a:ext cx="339253" cy="339253"/>
            <a:chOff x="5651375" y="3806450"/>
            <a:chExt cx="481825" cy="481825"/>
          </a:xfrm>
        </p:grpSpPr>
        <p:sp>
          <p:nvSpPr>
            <p:cNvPr id="4956" name="Google Shape;4956;p7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7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7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7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0" name="Google Shape;4960;p77"/>
          <p:cNvGrpSpPr/>
          <p:nvPr/>
        </p:nvGrpSpPr>
        <p:grpSpPr>
          <a:xfrm>
            <a:off x="3360663" y="3953787"/>
            <a:ext cx="298503" cy="335275"/>
            <a:chOff x="6264300" y="3809300"/>
            <a:chExt cx="423950" cy="476175"/>
          </a:xfrm>
        </p:grpSpPr>
        <p:sp>
          <p:nvSpPr>
            <p:cNvPr id="4961" name="Google Shape;4961;p7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2" name="Google Shape;4962;p7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7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4" name="Google Shape;4964;p77"/>
          <p:cNvGrpSpPr/>
          <p:nvPr/>
        </p:nvGrpSpPr>
        <p:grpSpPr>
          <a:xfrm>
            <a:off x="5039841" y="3538881"/>
            <a:ext cx="340573" cy="339271"/>
            <a:chOff x="898875" y="4399275"/>
            <a:chExt cx="483700" cy="481850"/>
          </a:xfrm>
        </p:grpSpPr>
        <p:sp>
          <p:nvSpPr>
            <p:cNvPr id="4965" name="Google Shape;4965;p7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7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7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7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7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7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7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7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3" name="Google Shape;4973;p77"/>
          <p:cNvGrpSpPr/>
          <p:nvPr/>
        </p:nvGrpSpPr>
        <p:grpSpPr>
          <a:xfrm>
            <a:off x="5473575" y="3554133"/>
            <a:ext cx="339253" cy="308765"/>
            <a:chOff x="1492675" y="4420975"/>
            <a:chExt cx="481825" cy="438525"/>
          </a:xfrm>
        </p:grpSpPr>
        <p:sp>
          <p:nvSpPr>
            <p:cNvPr id="4974" name="Google Shape;4974;p7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7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7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7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7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77"/>
          <p:cNvGrpSpPr/>
          <p:nvPr/>
        </p:nvGrpSpPr>
        <p:grpSpPr>
          <a:xfrm>
            <a:off x="5878556" y="3539558"/>
            <a:ext cx="342580" cy="337915"/>
            <a:chOff x="2084100" y="4400250"/>
            <a:chExt cx="486550" cy="479925"/>
          </a:xfrm>
        </p:grpSpPr>
        <p:sp>
          <p:nvSpPr>
            <p:cNvPr id="4980" name="Google Shape;4980;p7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7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7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7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7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7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6" name="Google Shape;4986;p77"/>
          <p:cNvGrpSpPr/>
          <p:nvPr/>
        </p:nvGrpSpPr>
        <p:grpSpPr>
          <a:xfrm>
            <a:off x="6315036" y="3538907"/>
            <a:ext cx="298169" cy="339218"/>
            <a:chOff x="2707950" y="4399325"/>
            <a:chExt cx="423475" cy="481775"/>
          </a:xfrm>
        </p:grpSpPr>
        <p:sp>
          <p:nvSpPr>
            <p:cNvPr id="4987" name="Google Shape;4987;p7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7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7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7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7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7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7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7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7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6" name="Google Shape;4996;p7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7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7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9" name="Google Shape;4999;p77"/>
          <p:cNvGrpSpPr/>
          <p:nvPr/>
        </p:nvGrpSpPr>
        <p:grpSpPr>
          <a:xfrm>
            <a:off x="6744555" y="3538881"/>
            <a:ext cx="275057" cy="339271"/>
            <a:chOff x="3330525" y="4399275"/>
            <a:chExt cx="390650" cy="481850"/>
          </a:xfrm>
        </p:grpSpPr>
        <p:sp>
          <p:nvSpPr>
            <p:cNvPr id="5000" name="Google Shape;5000;p7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7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7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3" name="Google Shape;5003;p7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7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7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7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7" name="Google Shape;5007;p77"/>
          <p:cNvGrpSpPr/>
          <p:nvPr/>
        </p:nvGrpSpPr>
        <p:grpSpPr>
          <a:xfrm>
            <a:off x="7169084" y="3538890"/>
            <a:ext cx="253265" cy="339253"/>
            <a:chOff x="3938800" y="4399275"/>
            <a:chExt cx="359700" cy="481825"/>
          </a:xfrm>
        </p:grpSpPr>
        <p:sp>
          <p:nvSpPr>
            <p:cNvPr id="5008" name="Google Shape;5008;p7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7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7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7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7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3" name="Google Shape;5013;p77"/>
          <p:cNvGrpSpPr/>
          <p:nvPr/>
        </p:nvGrpSpPr>
        <p:grpSpPr>
          <a:xfrm>
            <a:off x="7639862" y="3538890"/>
            <a:ext cx="159039" cy="339253"/>
            <a:chOff x="4584850" y="4399275"/>
            <a:chExt cx="225875" cy="481825"/>
          </a:xfrm>
        </p:grpSpPr>
        <p:sp>
          <p:nvSpPr>
            <p:cNvPr id="5014" name="Google Shape;5014;p7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5" name="Google Shape;5015;p7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6" name="Google Shape;5016;p7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7" name="Google Shape;5017;p77"/>
          <p:cNvGrpSpPr/>
          <p:nvPr/>
        </p:nvGrpSpPr>
        <p:grpSpPr>
          <a:xfrm>
            <a:off x="1049680" y="3951795"/>
            <a:ext cx="339253" cy="339253"/>
            <a:chOff x="5642550" y="4399275"/>
            <a:chExt cx="481825" cy="481825"/>
          </a:xfrm>
        </p:grpSpPr>
        <p:sp>
          <p:nvSpPr>
            <p:cNvPr id="5018" name="Google Shape;5018;p7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7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0" name="Google Shape;5020;p77"/>
          <p:cNvGrpSpPr/>
          <p:nvPr/>
        </p:nvGrpSpPr>
        <p:grpSpPr>
          <a:xfrm>
            <a:off x="2859815" y="3963703"/>
            <a:ext cx="363316" cy="315437"/>
            <a:chOff x="6218300" y="4416175"/>
            <a:chExt cx="516000" cy="448000"/>
          </a:xfrm>
        </p:grpSpPr>
        <p:sp>
          <p:nvSpPr>
            <p:cNvPr id="5021" name="Google Shape;5021;p7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2" name="Google Shape;5022;p7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7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4" name="Google Shape;5024;p77"/>
          <p:cNvGrpSpPr/>
          <p:nvPr/>
        </p:nvGrpSpPr>
        <p:grpSpPr>
          <a:xfrm>
            <a:off x="5918879" y="3951792"/>
            <a:ext cx="339253" cy="339253"/>
            <a:chOff x="899850" y="4992125"/>
            <a:chExt cx="481825" cy="481825"/>
          </a:xfrm>
        </p:grpSpPr>
        <p:sp>
          <p:nvSpPr>
            <p:cNvPr id="5025" name="Google Shape;5025;p7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7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7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8" name="Google Shape;5028;p77"/>
          <p:cNvGrpSpPr/>
          <p:nvPr/>
        </p:nvGrpSpPr>
        <p:grpSpPr>
          <a:xfrm>
            <a:off x="5461708" y="3951792"/>
            <a:ext cx="339253" cy="339253"/>
            <a:chOff x="1492675" y="4992125"/>
            <a:chExt cx="481825" cy="481825"/>
          </a:xfrm>
        </p:grpSpPr>
        <p:sp>
          <p:nvSpPr>
            <p:cNvPr id="5029" name="Google Shape;5029;p7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7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77"/>
          <p:cNvGrpSpPr/>
          <p:nvPr/>
        </p:nvGrpSpPr>
        <p:grpSpPr>
          <a:xfrm>
            <a:off x="5004462" y="3951792"/>
            <a:ext cx="339253" cy="339253"/>
            <a:chOff x="2085525" y="4992125"/>
            <a:chExt cx="481825" cy="481825"/>
          </a:xfrm>
        </p:grpSpPr>
        <p:sp>
          <p:nvSpPr>
            <p:cNvPr id="5032" name="Google Shape;5032;p7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7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77"/>
          <p:cNvGrpSpPr/>
          <p:nvPr/>
        </p:nvGrpSpPr>
        <p:grpSpPr>
          <a:xfrm>
            <a:off x="6833221" y="3951792"/>
            <a:ext cx="339253" cy="339253"/>
            <a:chOff x="2678350" y="4992125"/>
            <a:chExt cx="481825" cy="481825"/>
          </a:xfrm>
        </p:grpSpPr>
        <p:sp>
          <p:nvSpPr>
            <p:cNvPr id="5035" name="Google Shape;5035;p7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7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7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8" name="Google Shape;5038;p77"/>
          <p:cNvGrpSpPr/>
          <p:nvPr/>
        </p:nvGrpSpPr>
        <p:grpSpPr>
          <a:xfrm>
            <a:off x="4628816" y="3951792"/>
            <a:ext cx="339253" cy="339253"/>
            <a:chOff x="3271200" y="4992125"/>
            <a:chExt cx="481825" cy="481825"/>
          </a:xfrm>
        </p:grpSpPr>
        <p:sp>
          <p:nvSpPr>
            <p:cNvPr id="5039" name="Google Shape;5039;p7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7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7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77"/>
          <p:cNvGrpSpPr/>
          <p:nvPr/>
        </p:nvGrpSpPr>
        <p:grpSpPr>
          <a:xfrm>
            <a:off x="7290263" y="3952822"/>
            <a:ext cx="339411" cy="337193"/>
            <a:chOff x="3863900" y="4993625"/>
            <a:chExt cx="482050" cy="478900"/>
          </a:xfrm>
        </p:grpSpPr>
        <p:sp>
          <p:nvSpPr>
            <p:cNvPr id="5043" name="Google Shape;5043;p7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7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7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7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7" name="Google Shape;5047;p77"/>
          <p:cNvGrpSpPr/>
          <p:nvPr/>
        </p:nvGrpSpPr>
        <p:grpSpPr>
          <a:xfrm>
            <a:off x="7747437" y="3952822"/>
            <a:ext cx="339411" cy="337193"/>
            <a:chOff x="4456725" y="4993625"/>
            <a:chExt cx="482050" cy="478900"/>
          </a:xfrm>
        </p:grpSpPr>
        <p:sp>
          <p:nvSpPr>
            <p:cNvPr id="5048" name="Google Shape;5048;p7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7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7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7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2" name="Google Shape;5052;p77"/>
          <p:cNvGrpSpPr/>
          <p:nvPr/>
        </p:nvGrpSpPr>
        <p:grpSpPr>
          <a:xfrm>
            <a:off x="6376030" y="3952813"/>
            <a:ext cx="339411" cy="337211"/>
            <a:chOff x="5049575" y="4993600"/>
            <a:chExt cx="482050" cy="478925"/>
          </a:xfrm>
        </p:grpSpPr>
        <p:sp>
          <p:nvSpPr>
            <p:cNvPr id="5053" name="Google Shape;5053;p7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4" name="Google Shape;5054;p7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7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7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57" name="Google Shape;5057;p77"/>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058" name="Google Shape;5058;p7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62" name="Shape 5062"/>
        <p:cNvGrpSpPr/>
        <p:nvPr/>
      </p:nvGrpSpPr>
      <p:grpSpPr>
        <a:xfrm>
          <a:off x="0" y="0"/>
          <a:ext cx="0" cy="0"/>
          <a:chOff x="0" y="0"/>
          <a:chExt cx="0" cy="0"/>
        </a:xfrm>
      </p:grpSpPr>
      <p:grpSp>
        <p:nvGrpSpPr>
          <p:cNvPr id="5063" name="Google Shape;5063;p78"/>
          <p:cNvGrpSpPr/>
          <p:nvPr/>
        </p:nvGrpSpPr>
        <p:grpSpPr>
          <a:xfrm>
            <a:off x="876361" y="1308054"/>
            <a:ext cx="322099" cy="370529"/>
            <a:chOff x="-42971725" y="3217825"/>
            <a:chExt cx="275675" cy="317125"/>
          </a:xfrm>
        </p:grpSpPr>
        <p:sp>
          <p:nvSpPr>
            <p:cNvPr id="5064" name="Google Shape;5064;p7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78"/>
          <p:cNvGrpSpPr/>
          <p:nvPr/>
        </p:nvGrpSpPr>
        <p:grpSpPr>
          <a:xfrm>
            <a:off x="848276" y="1776710"/>
            <a:ext cx="378270" cy="337551"/>
            <a:chOff x="-42996150" y="3612600"/>
            <a:chExt cx="323750" cy="288900"/>
          </a:xfrm>
        </p:grpSpPr>
        <p:sp>
          <p:nvSpPr>
            <p:cNvPr id="5068" name="Google Shape;5068;p7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78"/>
          <p:cNvGrpSpPr/>
          <p:nvPr/>
        </p:nvGrpSpPr>
        <p:grpSpPr>
          <a:xfrm>
            <a:off x="851036" y="2186080"/>
            <a:ext cx="372749" cy="370909"/>
            <a:chOff x="-42994575" y="3950300"/>
            <a:chExt cx="319025" cy="317450"/>
          </a:xfrm>
        </p:grpSpPr>
        <p:sp>
          <p:nvSpPr>
            <p:cNvPr id="5072" name="Google Shape;5072;p7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78"/>
          <p:cNvGrpSpPr/>
          <p:nvPr/>
        </p:nvGrpSpPr>
        <p:grpSpPr>
          <a:xfrm>
            <a:off x="3004431" y="1332912"/>
            <a:ext cx="371785" cy="370879"/>
            <a:chOff x="-41111350" y="3239100"/>
            <a:chExt cx="318200" cy="317425"/>
          </a:xfrm>
        </p:grpSpPr>
        <p:sp>
          <p:nvSpPr>
            <p:cNvPr id="5076" name="Google Shape;5076;p7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78"/>
          <p:cNvGrpSpPr/>
          <p:nvPr/>
        </p:nvGrpSpPr>
        <p:grpSpPr>
          <a:xfrm>
            <a:off x="3000751" y="1768444"/>
            <a:ext cx="379146" cy="370967"/>
            <a:chOff x="-41117650" y="3605525"/>
            <a:chExt cx="324500" cy="317500"/>
          </a:xfrm>
        </p:grpSpPr>
        <p:sp>
          <p:nvSpPr>
            <p:cNvPr id="5081" name="Google Shape;5081;p7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4" name="Google Shape;5084;p78"/>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78"/>
          <p:cNvGrpSpPr/>
          <p:nvPr/>
        </p:nvGrpSpPr>
        <p:grpSpPr>
          <a:xfrm>
            <a:off x="1827005" y="2659967"/>
            <a:ext cx="216271" cy="371814"/>
            <a:chOff x="-39205300" y="3220175"/>
            <a:chExt cx="185100" cy="318225"/>
          </a:xfrm>
        </p:grpSpPr>
        <p:sp>
          <p:nvSpPr>
            <p:cNvPr id="5086" name="Google Shape;5086;p7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78"/>
          <p:cNvGrpSpPr/>
          <p:nvPr/>
        </p:nvGrpSpPr>
        <p:grpSpPr>
          <a:xfrm>
            <a:off x="1792533" y="3120038"/>
            <a:ext cx="300016" cy="369273"/>
            <a:chOff x="-39248625" y="3588600"/>
            <a:chExt cx="256775" cy="316050"/>
          </a:xfrm>
        </p:grpSpPr>
        <p:sp>
          <p:nvSpPr>
            <p:cNvPr id="5089" name="Google Shape;5089;p7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1" name="Google Shape;5091;p78"/>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3" name="Google Shape;5093;p78"/>
          <p:cNvGrpSpPr/>
          <p:nvPr/>
        </p:nvGrpSpPr>
        <p:grpSpPr>
          <a:xfrm>
            <a:off x="1243246" y="1308054"/>
            <a:ext cx="429504" cy="370879"/>
            <a:chOff x="-42651700" y="3217825"/>
            <a:chExt cx="367600" cy="317425"/>
          </a:xfrm>
        </p:grpSpPr>
        <p:sp>
          <p:nvSpPr>
            <p:cNvPr id="5094" name="Google Shape;5094;p7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78"/>
          <p:cNvGrpSpPr/>
          <p:nvPr/>
        </p:nvGrpSpPr>
        <p:grpSpPr>
          <a:xfrm>
            <a:off x="1278678" y="1747704"/>
            <a:ext cx="358640" cy="363226"/>
            <a:chOff x="-42617300" y="3587775"/>
            <a:chExt cx="306950" cy="310875"/>
          </a:xfrm>
        </p:grpSpPr>
        <p:sp>
          <p:nvSpPr>
            <p:cNvPr id="5099" name="Google Shape;5099;p7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1" name="Google Shape;5101;p78"/>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2" name="Google Shape;5102;p78"/>
          <p:cNvGrpSpPr/>
          <p:nvPr/>
        </p:nvGrpSpPr>
        <p:grpSpPr>
          <a:xfrm>
            <a:off x="3450506" y="1332445"/>
            <a:ext cx="376926" cy="370324"/>
            <a:chOff x="-40748275" y="3238700"/>
            <a:chExt cx="322600" cy="316950"/>
          </a:xfrm>
        </p:grpSpPr>
        <p:sp>
          <p:nvSpPr>
            <p:cNvPr id="5103" name="Google Shape;5103;p7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78"/>
          <p:cNvGrpSpPr/>
          <p:nvPr/>
        </p:nvGrpSpPr>
        <p:grpSpPr>
          <a:xfrm>
            <a:off x="3453062" y="1800429"/>
            <a:ext cx="371814" cy="338690"/>
            <a:chOff x="-40745125" y="3632900"/>
            <a:chExt cx="318225" cy="289875"/>
          </a:xfrm>
        </p:grpSpPr>
        <p:sp>
          <p:nvSpPr>
            <p:cNvPr id="5110" name="Google Shape;5110;p7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78"/>
          <p:cNvGrpSpPr/>
          <p:nvPr/>
        </p:nvGrpSpPr>
        <p:grpSpPr>
          <a:xfrm>
            <a:off x="3457209" y="2211639"/>
            <a:ext cx="363518" cy="370178"/>
            <a:chOff x="-40742750" y="3972175"/>
            <a:chExt cx="311125" cy="316825"/>
          </a:xfrm>
        </p:grpSpPr>
        <p:sp>
          <p:nvSpPr>
            <p:cNvPr id="5118" name="Google Shape;5118;p7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78"/>
          <p:cNvGrpSpPr/>
          <p:nvPr/>
        </p:nvGrpSpPr>
        <p:grpSpPr>
          <a:xfrm>
            <a:off x="2239871" y="2661807"/>
            <a:ext cx="266892" cy="369974"/>
            <a:chOff x="-38860325" y="3221750"/>
            <a:chExt cx="228425" cy="316650"/>
          </a:xfrm>
        </p:grpSpPr>
        <p:sp>
          <p:nvSpPr>
            <p:cNvPr id="5121" name="Google Shape;5121;p7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78"/>
          <p:cNvGrpSpPr/>
          <p:nvPr/>
        </p:nvGrpSpPr>
        <p:grpSpPr>
          <a:xfrm>
            <a:off x="2190678" y="3123864"/>
            <a:ext cx="380081" cy="367111"/>
            <a:chOff x="-38905225" y="3591875"/>
            <a:chExt cx="325300" cy="314200"/>
          </a:xfrm>
        </p:grpSpPr>
        <p:sp>
          <p:nvSpPr>
            <p:cNvPr id="5126" name="Google Shape;5126;p7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9" name="Google Shape;5129;p78"/>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78"/>
          <p:cNvGrpSpPr/>
          <p:nvPr/>
        </p:nvGrpSpPr>
        <p:grpSpPr>
          <a:xfrm>
            <a:off x="3997427" y="3108944"/>
            <a:ext cx="290815" cy="369740"/>
            <a:chOff x="-37370925" y="3579105"/>
            <a:chExt cx="248900" cy="316450"/>
          </a:xfrm>
        </p:grpSpPr>
        <p:sp>
          <p:nvSpPr>
            <p:cNvPr id="5131" name="Google Shape;5131;p7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3" name="Google Shape;5133;p78"/>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5" name="Google Shape;5135;p78"/>
          <p:cNvGrpSpPr/>
          <p:nvPr/>
        </p:nvGrpSpPr>
        <p:grpSpPr>
          <a:xfrm>
            <a:off x="1690803" y="2187015"/>
            <a:ext cx="371814" cy="369974"/>
            <a:chOff x="-42259725" y="3951100"/>
            <a:chExt cx="318225" cy="316650"/>
          </a:xfrm>
        </p:grpSpPr>
        <p:sp>
          <p:nvSpPr>
            <p:cNvPr id="5136" name="Google Shape;5136;p7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78"/>
          <p:cNvGrpSpPr/>
          <p:nvPr/>
        </p:nvGrpSpPr>
        <p:grpSpPr>
          <a:xfrm>
            <a:off x="3889164" y="1366036"/>
            <a:ext cx="370879" cy="337755"/>
            <a:chOff x="-40378075" y="3267450"/>
            <a:chExt cx="317425" cy="289075"/>
          </a:xfrm>
        </p:grpSpPr>
        <p:sp>
          <p:nvSpPr>
            <p:cNvPr id="5139" name="Google Shape;5139;p7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78"/>
          <p:cNvGrpSpPr/>
          <p:nvPr/>
        </p:nvGrpSpPr>
        <p:grpSpPr>
          <a:xfrm>
            <a:off x="3892830" y="1767304"/>
            <a:ext cx="363548" cy="369974"/>
            <a:chOff x="-40372575" y="3604550"/>
            <a:chExt cx="311150" cy="316650"/>
          </a:xfrm>
        </p:grpSpPr>
        <p:sp>
          <p:nvSpPr>
            <p:cNvPr id="5144" name="Google Shape;5144;p7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7" name="Google Shape;5147;p78"/>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8" name="Google Shape;5148;p78"/>
          <p:cNvGrpSpPr/>
          <p:nvPr/>
        </p:nvGrpSpPr>
        <p:grpSpPr>
          <a:xfrm>
            <a:off x="2616780" y="2659967"/>
            <a:ext cx="399038" cy="372165"/>
            <a:chOff x="-38542250" y="3220175"/>
            <a:chExt cx="341525" cy="318525"/>
          </a:xfrm>
        </p:grpSpPr>
        <p:sp>
          <p:nvSpPr>
            <p:cNvPr id="5149" name="Google Shape;5149;p7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78"/>
          <p:cNvGrpSpPr/>
          <p:nvPr/>
        </p:nvGrpSpPr>
        <p:grpSpPr>
          <a:xfrm>
            <a:off x="2638712" y="3119337"/>
            <a:ext cx="369974" cy="369068"/>
            <a:chOff x="-38537400" y="3588000"/>
            <a:chExt cx="316650" cy="315875"/>
          </a:xfrm>
        </p:grpSpPr>
        <p:sp>
          <p:nvSpPr>
            <p:cNvPr id="5153" name="Google Shape;5153;p7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78"/>
          <p:cNvGrpSpPr/>
          <p:nvPr/>
        </p:nvGrpSpPr>
        <p:grpSpPr>
          <a:xfrm>
            <a:off x="2637792" y="3576866"/>
            <a:ext cx="371814" cy="369974"/>
            <a:chOff x="-38538975" y="3954250"/>
            <a:chExt cx="318225" cy="316650"/>
          </a:xfrm>
        </p:grpSpPr>
        <p:sp>
          <p:nvSpPr>
            <p:cNvPr id="5158" name="Google Shape;5158;p7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78"/>
          <p:cNvGrpSpPr/>
          <p:nvPr/>
        </p:nvGrpSpPr>
        <p:grpSpPr>
          <a:xfrm>
            <a:off x="3955104" y="3571793"/>
            <a:ext cx="375465" cy="371814"/>
            <a:chOff x="-37385100" y="3949908"/>
            <a:chExt cx="321350" cy="318225"/>
          </a:xfrm>
        </p:grpSpPr>
        <p:sp>
          <p:nvSpPr>
            <p:cNvPr id="5161" name="Google Shape;5161;p7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78"/>
          <p:cNvGrpSpPr/>
          <p:nvPr/>
        </p:nvGrpSpPr>
        <p:grpSpPr>
          <a:xfrm>
            <a:off x="2130763" y="1307353"/>
            <a:ext cx="370909" cy="370675"/>
            <a:chOff x="-41895050" y="3217225"/>
            <a:chExt cx="317450" cy="317250"/>
          </a:xfrm>
        </p:grpSpPr>
        <p:sp>
          <p:nvSpPr>
            <p:cNvPr id="5164" name="Google Shape;5164;p7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78"/>
          <p:cNvGrpSpPr/>
          <p:nvPr/>
        </p:nvGrpSpPr>
        <p:grpSpPr>
          <a:xfrm>
            <a:off x="2130310" y="1744287"/>
            <a:ext cx="371814" cy="369974"/>
            <a:chOff x="-41893475" y="3584850"/>
            <a:chExt cx="318225" cy="316650"/>
          </a:xfrm>
        </p:grpSpPr>
        <p:sp>
          <p:nvSpPr>
            <p:cNvPr id="5170" name="Google Shape;5170;p7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4" name="Google Shape;5174;p78"/>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8"/>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6" name="Google Shape;5176;p78"/>
          <p:cNvGrpSpPr/>
          <p:nvPr/>
        </p:nvGrpSpPr>
        <p:grpSpPr>
          <a:xfrm>
            <a:off x="900338" y="3139579"/>
            <a:ext cx="337522" cy="370909"/>
            <a:chOff x="-39998250" y="3605325"/>
            <a:chExt cx="288875" cy="317450"/>
          </a:xfrm>
        </p:grpSpPr>
        <p:sp>
          <p:nvSpPr>
            <p:cNvPr id="5177" name="Google Shape;5177;p7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78"/>
          <p:cNvGrpSpPr/>
          <p:nvPr/>
        </p:nvGrpSpPr>
        <p:grpSpPr>
          <a:xfrm>
            <a:off x="884112" y="3598043"/>
            <a:ext cx="369974" cy="369945"/>
            <a:chOff x="-40011050" y="3972375"/>
            <a:chExt cx="316650" cy="316625"/>
          </a:xfrm>
        </p:grpSpPr>
        <p:sp>
          <p:nvSpPr>
            <p:cNvPr id="5180" name="Google Shape;5180;p7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78"/>
          <p:cNvGrpSpPr/>
          <p:nvPr/>
        </p:nvGrpSpPr>
        <p:grpSpPr>
          <a:xfrm>
            <a:off x="3116043" y="2662742"/>
            <a:ext cx="266921" cy="369039"/>
            <a:chOff x="-38129425" y="3222550"/>
            <a:chExt cx="228450" cy="315850"/>
          </a:xfrm>
        </p:grpSpPr>
        <p:sp>
          <p:nvSpPr>
            <p:cNvPr id="5183" name="Google Shape;5183;p7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78"/>
          <p:cNvGrpSpPr/>
          <p:nvPr/>
        </p:nvGrpSpPr>
        <p:grpSpPr>
          <a:xfrm>
            <a:off x="3071012" y="3119337"/>
            <a:ext cx="371785" cy="369974"/>
            <a:chOff x="-38172725" y="3588000"/>
            <a:chExt cx="318200" cy="316650"/>
          </a:xfrm>
        </p:grpSpPr>
        <p:sp>
          <p:nvSpPr>
            <p:cNvPr id="5186" name="Google Shape;5186;p7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78"/>
          <p:cNvGrpSpPr/>
          <p:nvPr/>
        </p:nvGrpSpPr>
        <p:grpSpPr>
          <a:xfrm>
            <a:off x="3146914" y="3577772"/>
            <a:ext cx="219981" cy="369974"/>
            <a:chOff x="-38109725" y="3955025"/>
            <a:chExt cx="188275" cy="316650"/>
          </a:xfrm>
        </p:grpSpPr>
        <p:sp>
          <p:nvSpPr>
            <p:cNvPr id="5195" name="Google Shape;5195;p7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7" name="Google Shape;5197;p78"/>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8" name="Google Shape;5198;p78"/>
          <p:cNvGrpSpPr/>
          <p:nvPr/>
        </p:nvGrpSpPr>
        <p:grpSpPr>
          <a:xfrm>
            <a:off x="2562313" y="1309193"/>
            <a:ext cx="373654" cy="369068"/>
            <a:chOff x="-41530375" y="3218800"/>
            <a:chExt cx="319800" cy="315875"/>
          </a:xfrm>
        </p:grpSpPr>
        <p:sp>
          <p:nvSpPr>
            <p:cNvPr id="5199" name="Google Shape;5199;p7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78"/>
          <p:cNvGrpSpPr/>
          <p:nvPr/>
        </p:nvGrpSpPr>
        <p:grpSpPr>
          <a:xfrm>
            <a:off x="2564607" y="1824351"/>
            <a:ext cx="369068" cy="289004"/>
            <a:chOff x="-41526450" y="3653375"/>
            <a:chExt cx="315875" cy="247350"/>
          </a:xfrm>
        </p:grpSpPr>
        <p:sp>
          <p:nvSpPr>
            <p:cNvPr id="5202" name="Google Shape;5202;p7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78"/>
          <p:cNvGrpSpPr/>
          <p:nvPr/>
        </p:nvGrpSpPr>
        <p:grpSpPr>
          <a:xfrm>
            <a:off x="2565994" y="2187015"/>
            <a:ext cx="366293" cy="369974"/>
            <a:chOff x="-41526450" y="3951100"/>
            <a:chExt cx="313500" cy="316650"/>
          </a:xfrm>
        </p:grpSpPr>
        <p:sp>
          <p:nvSpPr>
            <p:cNvPr id="5205" name="Google Shape;5205;p7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78"/>
          <p:cNvGrpSpPr/>
          <p:nvPr/>
        </p:nvGrpSpPr>
        <p:grpSpPr>
          <a:xfrm>
            <a:off x="1331249" y="2681144"/>
            <a:ext cx="339595" cy="371814"/>
            <a:chOff x="-39625900" y="3238300"/>
            <a:chExt cx="290650" cy="318225"/>
          </a:xfrm>
        </p:grpSpPr>
        <p:sp>
          <p:nvSpPr>
            <p:cNvPr id="5209" name="Google Shape;5209;p7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78"/>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78"/>
          <p:cNvGrpSpPr/>
          <p:nvPr/>
        </p:nvGrpSpPr>
        <p:grpSpPr>
          <a:xfrm>
            <a:off x="1325300" y="3597605"/>
            <a:ext cx="366293" cy="370441"/>
            <a:chOff x="-39647175" y="3972000"/>
            <a:chExt cx="313500" cy="317050"/>
          </a:xfrm>
        </p:grpSpPr>
        <p:sp>
          <p:nvSpPr>
            <p:cNvPr id="5213" name="Google Shape;5213;p7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78"/>
          <p:cNvGrpSpPr/>
          <p:nvPr/>
        </p:nvGrpSpPr>
        <p:grpSpPr>
          <a:xfrm>
            <a:off x="3494427" y="2661603"/>
            <a:ext cx="375495" cy="370879"/>
            <a:chOff x="-37808850" y="3221575"/>
            <a:chExt cx="321375" cy="317425"/>
          </a:xfrm>
        </p:grpSpPr>
        <p:sp>
          <p:nvSpPr>
            <p:cNvPr id="5217" name="Google Shape;5217;p7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78"/>
          <p:cNvGrpSpPr/>
          <p:nvPr/>
        </p:nvGrpSpPr>
        <p:grpSpPr>
          <a:xfrm>
            <a:off x="3503201" y="3183634"/>
            <a:ext cx="372749" cy="241158"/>
            <a:chOff x="-37806500" y="3643030"/>
            <a:chExt cx="319025" cy="206400"/>
          </a:xfrm>
        </p:grpSpPr>
        <p:sp>
          <p:nvSpPr>
            <p:cNvPr id="5220" name="Google Shape;5220;p7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78"/>
          <p:cNvGrpSpPr/>
          <p:nvPr/>
        </p:nvGrpSpPr>
        <p:grpSpPr>
          <a:xfrm>
            <a:off x="3505508" y="3575931"/>
            <a:ext cx="368134" cy="371814"/>
            <a:chOff x="-37804925" y="3953450"/>
            <a:chExt cx="315075" cy="318225"/>
          </a:xfrm>
        </p:grpSpPr>
        <p:sp>
          <p:nvSpPr>
            <p:cNvPr id="5223" name="Google Shape;5223;p7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6" name="Google Shape;5226;p78"/>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7" name="Google Shape;5227;p78"/>
          <p:cNvGrpSpPr/>
          <p:nvPr/>
        </p:nvGrpSpPr>
        <p:grpSpPr>
          <a:xfrm>
            <a:off x="4860977" y="1328538"/>
            <a:ext cx="355663" cy="308725"/>
            <a:chOff x="-28462125" y="3199700"/>
            <a:chExt cx="298550" cy="259150"/>
          </a:xfrm>
        </p:grpSpPr>
        <p:sp>
          <p:nvSpPr>
            <p:cNvPr id="5228" name="Google Shape;5228;p7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78"/>
          <p:cNvGrpSpPr/>
          <p:nvPr/>
        </p:nvGrpSpPr>
        <p:grpSpPr>
          <a:xfrm>
            <a:off x="4861930" y="1763228"/>
            <a:ext cx="353757" cy="352833"/>
            <a:chOff x="-28461325" y="3545475"/>
            <a:chExt cx="296950" cy="296175"/>
          </a:xfrm>
        </p:grpSpPr>
        <p:sp>
          <p:nvSpPr>
            <p:cNvPr id="5232" name="Google Shape;5232;p7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78"/>
          <p:cNvGrpSpPr/>
          <p:nvPr/>
        </p:nvGrpSpPr>
        <p:grpSpPr>
          <a:xfrm>
            <a:off x="4858162" y="2213272"/>
            <a:ext cx="361292" cy="352803"/>
            <a:chOff x="-28463700" y="3914875"/>
            <a:chExt cx="303275" cy="296150"/>
          </a:xfrm>
        </p:grpSpPr>
        <p:sp>
          <p:nvSpPr>
            <p:cNvPr id="5239" name="Google Shape;5239;p7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78"/>
          <p:cNvGrpSpPr/>
          <p:nvPr/>
        </p:nvGrpSpPr>
        <p:grpSpPr>
          <a:xfrm>
            <a:off x="7092947" y="1369355"/>
            <a:ext cx="351880" cy="227092"/>
            <a:chOff x="-26573400" y="3224125"/>
            <a:chExt cx="295375" cy="190625"/>
          </a:xfrm>
        </p:grpSpPr>
        <p:sp>
          <p:nvSpPr>
            <p:cNvPr id="5242" name="Google Shape;5242;p7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78"/>
          <p:cNvGrpSpPr/>
          <p:nvPr/>
        </p:nvGrpSpPr>
        <p:grpSpPr>
          <a:xfrm>
            <a:off x="7092947" y="1763690"/>
            <a:ext cx="351880" cy="351910"/>
            <a:chOff x="-26573400" y="3546250"/>
            <a:chExt cx="295375" cy="295400"/>
          </a:xfrm>
        </p:grpSpPr>
        <p:sp>
          <p:nvSpPr>
            <p:cNvPr id="5245" name="Google Shape;5245;p7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78"/>
          <p:cNvGrpSpPr/>
          <p:nvPr/>
        </p:nvGrpSpPr>
        <p:grpSpPr>
          <a:xfrm>
            <a:off x="7081228" y="2213599"/>
            <a:ext cx="375319" cy="352148"/>
            <a:chOff x="-26583625" y="3917025"/>
            <a:chExt cx="315050" cy="295600"/>
          </a:xfrm>
        </p:grpSpPr>
        <p:sp>
          <p:nvSpPr>
            <p:cNvPr id="5251" name="Google Shape;5251;p7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5" name="Google Shape;5255;p78"/>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6" name="Google Shape;5256;p78"/>
          <p:cNvGrpSpPr/>
          <p:nvPr/>
        </p:nvGrpSpPr>
        <p:grpSpPr>
          <a:xfrm>
            <a:off x="5779742" y="3172629"/>
            <a:ext cx="289039" cy="352833"/>
            <a:chOff x="-24694925" y="3518700"/>
            <a:chExt cx="242625" cy="296175"/>
          </a:xfrm>
        </p:grpSpPr>
        <p:sp>
          <p:nvSpPr>
            <p:cNvPr id="5257" name="Google Shape;5257;p7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78"/>
          <p:cNvGrpSpPr/>
          <p:nvPr/>
        </p:nvGrpSpPr>
        <p:grpSpPr>
          <a:xfrm>
            <a:off x="5779280" y="3622657"/>
            <a:ext cx="289962" cy="352833"/>
            <a:chOff x="-24709100" y="3888875"/>
            <a:chExt cx="243400" cy="296175"/>
          </a:xfrm>
        </p:grpSpPr>
        <p:sp>
          <p:nvSpPr>
            <p:cNvPr id="5262" name="Google Shape;5262;p7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78"/>
          <p:cNvGrpSpPr/>
          <p:nvPr/>
        </p:nvGrpSpPr>
        <p:grpSpPr>
          <a:xfrm>
            <a:off x="7979280" y="2695320"/>
            <a:ext cx="356556" cy="349557"/>
            <a:chOff x="-22863675" y="3131775"/>
            <a:chExt cx="299300" cy="293425"/>
          </a:xfrm>
        </p:grpSpPr>
        <p:sp>
          <p:nvSpPr>
            <p:cNvPr id="5266" name="Google Shape;5266;p7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78"/>
          <p:cNvGrpSpPr/>
          <p:nvPr/>
        </p:nvGrpSpPr>
        <p:grpSpPr>
          <a:xfrm>
            <a:off x="5322144" y="1306499"/>
            <a:ext cx="310602" cy="352803"/>
            <a:chOff x="-28069875" y="3175300"/>
            <a:chExt cx="260725" cy="296150"/>
          </a:xfrm>
        </p:grpSpPr>
        <p:sp>
          <p:nvSpPr>
            <p:cNvPr id="5270" name="Google Shape;5270;p7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9" name="Google Shape;5279;p78"/>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0" name="Google Shape;5280;p78"/>
          <p:cNvGrpSpPr/>
          <p:nvPr/>
        </p:nvGrpSpPr>
        <p:grpSpPr>
          <a:xfrm>
            <a:off x="5363423" y="2213733"/>
            <a:ext cx="228045" cy="351880"/>
            <a:chOff x="-28032075" y="3916450"/>
            <a:chExt cx="191425" cy="295375"/>
          </a:xfrm>
        </p:grpSpPr>
        <p:sp>
          <p:nvSpPr>
            <p:cNvPr id="5281" name="Google Shape;5281;p7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78"/>
          <p:cNvGrpSpPr/>
          <p:nvPr/>
        </p:nvGrpSpPr>
        <p:grpSpPr>
          <a:xfrm>
            <a:off x="7528769" y="1306484"/>
            <a:ext cx="352833" cy="352833"/>
            <a:chOff x="-26201650" y="3176075"/>
            <a:chExt cx="296175" cy="296175"/>
          </a:xfrm>
        </p:grpSpPr>
        <p:sp>
          <p:nvSpPr>
            <p:cNvPr id="5285" name="Google Shape;5285;p7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78"/>
          <p:cNvGrpSpPr/>
          <p:nvPr/>
        </p:nvGrpSpPr>
        <p:grpSpPr>
          <a:xfrm>
            <a:off x="7528293" y="1763705"/>
            <a:ext cx="353786" cy="351880"/>
            <a:chOff x="-26204800" y="3547050"/>
            <a:chExt cx="296975" cy="295375"/>
          </a:xfrm>
        </p:grpSpPr>
        <p:sp>
          <p:nvSpPr>
            <p:cNvPr id="5288" name="Google Shape;5288;p7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0" name="Google Shape;5290;p78"/>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1" name="Google Shape;5291;p78"/>
          <p:cNvGrpSpPr/>
          <p:nvPr/>
        </p:nvGrpSpPr>
        <p:grpSpPr>
          <a:xfrm>
            <a:off x="6199548" y="2693683"/>
            <a:ext cx="345328" cy="352833"/>
            <a:chOff x="-24353875" y="3147725"/>
            <a:chExt cx="289875" cy="296175"/>
          </a:xfrm>
        </p:grpSpPr>
        <p:sp>
          <p:nvSpPr>
            <p:cNvPr id="5292" name="Google Shape;5292;p7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78"/>
          <p:cNvGrpSpPr/>
          <p:nvPr/>
        </p:nvGrpSpPr>
        <p:grpSpPr>
          <a:xfrm>
            <a:off x="6207530" y="3173090"/>
            <a:ext cx="329365" cy="351910"/>
            <a:chOff x="-24344425" y="3519475"/>
            <a:chExt cx="276475" cy="295400"/>
          </a:xfrm>
        </p:grpSpPr>
        <p:sp>
          <p:nvSpPr>
            <p:cNvPr id="5295" name="Google Shape;5295;p7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78"/>
          <p:cNvGrpSpPr/>
          <p:nvPr/>
        </p:nvGrpSpPr>
        <p:grpSpPr>
          <a:xfrm>
            <a:off x="6197210" y="3625010"/>
            <a:ext cx="350004" cy="348128"/>
            <a:chOff x="-24353075" y="3891250"/>
            <a:chExt cx="293800" cy="292225"/>
          </a:xfrm>
        </p:grpSpPr>
        <p:sp>
          <p:nvSpPr>
            <p:cNvPr id="5298" name="Google Shape;5298;p7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78"/>
          <p:cNvGrpSpPr/>
          <p:nvPr/>
        </p:nvGrpSpPr>
        <p:grpSpPr>
          <a:xfrm>
            <a:off x="7980681" y="3173313"/>
            <a:ext cx="353757" cy="351463"/>
            <a:chOff x="-22845575" y="3504075"/>
            <a:chExt cx="296950" cy="295025"/>
          </a:xfrm>
        </p:grpSpPr>
        <p:sp>
          <p:nvSpPr>
            <p:cNvPr id="5301" name="Google Shape;5301;p7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78"/>
          <p:cNvGrpSpPr/>
          <p:nvPr/>
        </p:nvGrpSpPr>
        <p:grpSpPr>
          <a:xfrm>
            <a:off x="5773862" y="1306961"/>
            <a:ext cx="299344" cy="351880"/>
            <a:chOff x="-27691025" y="3175300"/>
            <a:chExt cx="251275" cy="295375"/>
          </a:xfrm>
        </p:grpSpPr>
        <p:sp>
          <p:nvSpPr>
            <p:cNvPr id="5304" name="Google Shape;5304;p7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78"/>
          <p:cNvGrpSpPr/>
          <p:nvPr/>
        </p:nvGrpSpPr>
        <p:grpSpPr>
          <a:xfrm>
            <a:off x="5746179" y="1825637"/>
            <a:ext cx="354710" cy="228015"/>
            <a:chOff x="-27721750" y="3598250"/>
            <a:chExt cx="297750" cy="191400"/>
          </a:xfrm>
        </p:grpSpPr>
        <p:sp>
          <p:nvSpPr>
            <p:cNvPr id="5309" name="Google Shape;5309;p7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78"/>
          <p:cNvGrpSpPr/>
          <p:nvPr/>
        </p:nvGrpSpPr>
        <p:grpSpPr>
          <a:xfrm>
            <a:off x="5747579" y="2219183"/>
            <a:ext cx="351910" cy="340980"/>
            <a:chOff x="-27719400" y="3925600"/>
            <a:chExt cx="295400" cy="286225"/>
          </a:xfrm>
        </p:grpSpPr>
        <p:sp>
          <p:nvSpPr>
            <p:cNvPr id="5312" name="Google Shape;5312;p7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78"/>
          <p:cNvGrpSpPr/>
          <p:nvPr/>
        </p:nvGrpSpPr>
        <p:grpSpPr>
          <a:xfrm>
            <a:off x="7968851" y="1306023"/>
            <a:ext cx="353757" cy="353757"/>
            <a:chOff x="-25834600" y="3176875"/>
            <a:chExt cx="296950" cy="296950"/>
          </a:xfrm>
        </p:grpSpPr>
        <p:sp>
          <p:nvSpPr>
            <p:cNvPr id="5315" name="Google Shape;5315;p7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78"/>
          <p:cNvGrpSpPr/>
          <p:nvPr/>
        </p:nvGrpSpPr>
        <p:grpSpPr>
          <a:xfrm>
            <a:off x="7968851" y="1774024"/>
            <a:ext cx="353757" cy="331241"/>
            <a:chOff x="-25834600" y="3564375"/>
            <a:chExt cx="296950" cy="278050"/>
          </a:xfrm>
        </p:grpSpPr>
        <p:sp>
          <p:nvSpPr>
            <p:cNvPr id="5321" name="Google Shape;5321;p7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9" name="Google Shape;5329;p78"/>
          <p:cNvGrpSpPr/>
          <p:nvPr/>
        </p:nvGrpSpPr>
        <p:grpSpPr>
          <a:xfrm>
            <a:off x="7966974" y="2213376"/>
            <a:ext cx="357509" cy="352595"/>
            <a:chOff x="-25834600" y="3915850"/>
            <a:chExt cx="300100" cy="295975"/>
          </a:xfrm>
        </p:grpSpPr>
        <p:sp>
          <p:nvSpPr>
            <p:cNvPr id="5330" name="Google Shape;5330;p7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78"/>
          <p:cNvGrpSpPr/>
          <p:nvPr/>
        </p:nvGrpSpPr>
        <p:grpSpPr>
          <a:xfrm>
            <a:off x="6702402" y="2694606"/>
            <a:ext cx="228968" cy="350987"/>
            <a:chOff x="-23930925" y="3149300"/>
            <a:chExt cx="192200" cy="294625"/>
          </a:xfrm>
        </p:grpSpPr>
        <p:sp>
          <p:nvSpPr>
            <p:cNvPr id="5334" name="Google Shape;5334;p7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78"/>
          <p:cNvGrpSpPr/>
          <p:nvPr/>
        </p:nvGrpSpPr>
        <p:grpSpPr>
          <a:xfrm>
            <a:off x="6659232" y="3173090"/>
            <a:ext cx="315307" cy="351910"/>
            <a:chOff x="-23962425" y="3519475"/>
            <a:chExt cx="264675" cy="295400"/>
          </a:xfrm>
        </p:grpSpPr>
        <p:sp>
          <p:nvSpPr>
            <p:cNvPr id="5339" name="Google Shape;5339;p7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1" name="Google Shape;5341;p78"/>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2" name="Google Shape;5342;p78"/>
          <p:cNvGrpSpPr/>
          <p:nvPr/>
        </p:nvGrpSpPr>
        <p:grpSpPr>
          <a:xfrm>
            <a:off x="8037908" y="3623134"/>
            <a:ext cx="239302" cy="351880"/>
            <a:chOff x="-22788075" y="3904625"/>
            <a:chExt cx="200875" cy="295375"/>
          </a:xfrm>
        </p:grpSpPr>
        <p:sp>
          <p:nvSpPr>
            <p:cNvPr id="5343" name="Google Shape;5343;p7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78"/>
          <p:cNvGrpSpPr/>
          <p:nvPr/>
        </p:nvGrpSpPr>
        <p:grpSpPr>
          <a:xfrm>
            <a:off x="6193206" y="1306499"/>
            <a:ext cx="354710" cy="352803"/>
            <a:chOff x="-27351575" y="3175300"/>
            <a:chExt cx="297750" cy="296150"/>
          </a:xfrm>
        </p:grpSpPr>
        <p:sp>
          <p:nvSpPr>
            <p:cNvPr id="5348" name="Google Shape;5348;p7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78"/>
          <p:cNvGrpSpPr/>
          <p:nvPr/>
        </p:nvGrpSpPr>
        <p:grpSpPr>
          <a:xfrm>
            <a:off x="6235914" y="1763109"/>
            <a:ext cx="269293" cy="353072"/>
            <a:chOff x="-27313750" y="3545275"/>
            <a:chExt cx="226050" cy="296375"/>
          </a:xfrm>
        </p:grpSpPr>
        <p:sp>
          <p:nvSpPr>
            <p:cNvPr id="5353" name="Google Shape;5353;p7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78"/>
          <p:cNvGrpSpPr/>
          <p:nvPr/>
        </p:nvGrpSpPr>
        <p:grpSpPr>
          <a:xfrm>
            <a:off x="6193206" y="2211380"/>
            <a:ext cx="354710" cy="356586"/>
            <a:chOff x="-27351575" y="3915650"/>
            <a:chExt cx="297750" cy="299325"/>
          </a:xfrm>
        </p:grpSpPr>
        <p:sp>
          <p:nvSpPr>
            <p:cNvPr id="5357" name="Google Shape;5357;p7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78"/>
          <p:cNvGrpSpPr/>
          <p:nvPr/>
        </p:nvGrpSpPr>
        <p:grpSpPr>
          <a:xfrm>
            <a:off x="4880696" y="2693579"/>
            <a:ext cx="319060" cy="353042"/>
            <a:chOff x="-25445525" y="3175900"/>
            <a:chExt cx="267825" cy="296350"/>
          </a:xfrm>
        </p:grpSpPr>
        <p:sp>
          <p:nvSpPr>
            <p:cNvPr id="5360" name="Google Shape;5360;p7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78"/>
          <p:cNvGrpSpPr/>
          <p:nvPr/>
        </p:nvGrpSpPr>
        <p:grpSpPr>
          <a:xfrm>
            <a:off x="4862410" y="3183902"/>
            <a:ext cx="355633" cy="330288"/>
            <a:chOff x="-25465200" y="3565175"/>
            <a:chExt cx="298525" cy="277250"/>
          </a:xfrm>
        </p:grpSpPr>
        <p:sp>
          <p:nvSpPr>
            <p:cNvPr id="5364" name="Google Shape;5364;p7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78"/>
          <p:cNvGrpSpPr/>
          <p:nvPr/>
        </p:nvGrpSpPr>
        <p:grpSpPr>
          <a:xfrm>
            <a:off x="4861948" y="3623432"/>
            <a:ext cx="356556" cy="351285"/>
            <a:chOff x="-25465200" y="3916150"/>
            <a:chExt cx="299300" cy="294875"/>
          </a:xfrm>
        </p:grpSpPr>
        <p:sp>
          <p:nvSpPr>
            <p:cNvPr id="5367" name="Google Shape;5367;p7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78"/>
          <p:cNvGrpSpPr/>
          <p:nvPr/>
        </p:nvGrpSpPr>
        <p:grpSpPr>
          <a:xfrm>
            <a:off x="7089388" y="2693698"/>
            <a:ext cx="351880" cy="352803"/>
            <a:chOff x="-23615075" y="3148525"/>
            <a:chExt cx="295375" cy="296150"/>
          </a:xfrm>
        </p:grpSpPr>
        <p:sp>
          <p:nvSpPr>
            <p:cNvPr id="5370" name="Google Shape;5370;p7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4" name="Google Shape;5374;p78"/>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78"/>
          <p:cNvGrpSpPr/>
          <p:nvPr/>
        </p:nvGrpSpPr>
        <p:grpSpPr>
          <a:xfrm>
            <a:off x="7088911" y="3632977"/>
            <a:ext cx="352833" cy="332194"/>
            <a:chOff x="-23615075" y="3906200"/>
            <a:chExt cx="296175" cy="278850"/>
          </a:xfrm>
        </p:grpSpPr>
        <p:sp>
          <p:nvSpPr>
            <p:cNvPr id="5376" name="Google Shape;5376;p7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9" name="Google Shape;5379;p78"/>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0" name="Google Shape;5380;p78"/>
          <p:cNvGrpSpPr/>
          <p:nvPr/>
        </p:nvGrpSpPr>
        <p:grpSpPr>
          <a:xfrm>
            <a:off x="6637880" y="1306618"/>
            <a:ext cx="353757" cy="352565"/>
            <a:chOff x="-26980600" y="3175500"/>
            <a:chExt cx="296950" cy="295950"/>
          </a:xfrm>
        </p:grpSpPr>
        <p:sp>
          <p:nvSpPr>
            <p:cNvPr id="5381" name="Google Shape;5381;p7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4" name="Google Shape;5384;p78"/>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5" name="Google Shape;5385;p78"/>
          <p:cNvGrpSpPr/>
          <p:nvPr/>
        </p:nvGrpSpPr>
        <p:grpSpPr>
          <a:xfrm>
            <a:off x="6638357" y="2245154"/>
            <a:ext cx="352803" cy="289039"/>
            <a:chOff x="-26981375" y="3951875"/>
            <a:chExt cx="296150" cy="242625"/>
          </a:xfrm>
        </p:grpSpPr>
        <p:sp>
          <p:nvSpPr>
            <p:cNvPr id="5386" name="Google Shape;5386;p7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78"/>
          <p:cNvGrpSpPr/>
          <p:nvPr/>
        </p:nvGrpSpPr>
        <p:grpSpPr>
          <a:xfrm>
            <a:off x="5303399" y="2692745"/>
            <a:ext cx="351910" cy="354710"/>
            <a:chOff x="-25094250" y="3176075"/>
            <a:chExt cx="295400" cy="297750"/>
          </a:xfrm>
        </p:grpSpPr>
        <p:sp>
          <p:nvSpPr>
            <p:cNvPr id="5390" name="Google Shape;5390;p7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78"/>
          <p:cNvGrpSpPr/>
          <p:nvPr/>
        </p:nvGrpSpPr>
        <p:grpSpPr>
          <a:xfrm>
            <a:off x="5303399" y="3173106"/>
            <a:ext cx="351910" cy="351880"/>
            <a:chOff x="-25094250" y="3547050"/>
            <a:chExt cx="295400" cy="295375"/>
          </a:xfrm>
        </p:grpSpPr>
        <p:sp>
          <p:nvSpPr>
            <p:cNvPr id="5394" name="Google Shape;5394;p7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9" name="Google Shape;5399;p78"/>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78"/>
          <p:cNvGrpSpPr/>
          <p:nvPr/>
        </p:nvGrpSpPr>
        <p:grpSpPr>
          <a:xfrm>
            <a:off x="7535476" y="2693698"/>
            <a:ext cx="352803" cy="352803"/>
            <a:chOff x="-23245675" y="3148525"/>
            <a:chExt cx="296150" cy="296150"/>
          </a:xfrm>
        </p:grpSpPr>
        <p:sp>
          <p:nvSpPr>
            <p:cNvPr id="5401" name="Google Shape;5401;p7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4" name="Google Shape;5404;p78"/>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5" name="Google Shape;5405;p78"/>
          <p:cNvGrpSpPr/>
          <p:nvPr/>
        </p:nvGrpSpPr>
        <p:grpSpPr>
          <a:xfrm>
            <a:off x="7535938" y="3622672"/>
            <a:ext cx="351880" cy="352803"/>
            <a:chOff x="-23244900" y="3888100"/>
            <a:chExt cx="295375" cy="296150"/>
          </a:xfrm>
        </p:grpSpPr>
        <p:sp>
          <p:nvSpPr>
            <p:cNvPr id="5406" name="Google Shape;5406;p7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7" name="Google Shape;5417;p78"/>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8"/>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5419" name="Google Shape;5419;p78"/>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23" name="Shape 5423"/>
        <p:cNvGrpSpPr/>
        <p:nvPr/>
      </p:nvGrpSpPr>
      <p:grpSpPr>
        <a:xfrm>
          <a:off x="0" y="0"/>
          <a:ext cx="0" cy="0"/>
          <a:chOff x="0" y="0"/>
          <a:chExt cx="0" cy="0"/>
        </a:xfrm>
      </p:grpSpPr>
      <p:sp>
        <p:nvSpPr>
          <p:cNvPr id="5424" name="Google Shape;5424;p79"/>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5" name="Google Shape;5425;p79"/>
          <p:cNvGrpSpPr/>
          <p:nvPr/>
        </p:nvGrpSpPr>
        <p:grpSpPr>
          <a:xfrm>
            <a:off x="850004" y="1823018"/>
            <a:ext cx="367261" cy="367261"/>
            <a:chOff x="-65145700" y="3727425"/>
            <a:chExt cx="317425" cy="317425"/>
          </a:xfrm>
        </p:grpSpPr>
        <p:sp>
          <p:nvSpPr>
            <p:cNvPr id="5426" name="Google Shape;5426;p7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79"/>
          <p:cNvGrpSpPr/>
          <p:nvPr/>
        </p:nvGrpSpPr>
        <p:grpSpPr>
          <a:xfrm>
            <a:off x="853201" y="2251933"/>
            <a:ext cx="360868" cy="367261"/>
            <a:chOff x="-65144125" y="4094450"/>
            <a:chExt cx="311900" cy="317425"/>
          </a:xfrm>
        </p:grpSpPr>
        <p:sp>
          <p:nvSpPr>
            <p:cNvPr id="5429" name="Google Shape;5429;p7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2" name="Google Shape;5432;p79"/>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3" name="Google Shape;5433;p79"/>
          <p:cNvGrpSpPr/>
          <p:nvPr/>
        </p:nvGrpSpPr>
        <p:grpSpPr>
          <a:xfrm>
            <a:off x="3056770" y="1822628"/>
            <a:ext cx="370645" cy="368042"/>
            <a:chOff x="-63250675" y="3744075"/>
            <a:chExt cx="320350" cy="318100"/>
          </a:xfrm>
        </p:grpSpPr>
        <p:sp>
          <p:nvSpPr>
            <p:cNvPr id="5434" name="Google Shape;5434;p7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79"/>
          <p:cNvGrpSpPr/>
          <p:nvPr/>
        </p:nvGrpSpPr>
        <p:grpSpPr>
          <a:xfrm>
            <a:off x="3058462" y="2251933"/>
            <a:ext cx="367261" cy="367261"/>
            <a:chOff x="-63250675" y="4110200"/>
            <a:chExt cx="317425" cy="317425"/>
          </a:xfrm>
        </p:grpSpPr>
        <p:sp>
          <p:nvSpPr>
            <p:cNvPr id="5438" name="Google Shape;5438;p7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79"/>
          <p:cNvGrpSpPr/>
          <p:nvPr/>
        </p:nvGrpSpPr>
        <p:grpSpPr>
          <a:xfrm>
            <a:off x="1737509" y="2749028"/>
            <a:ext cx="359075" cy="358844"/>
            <a:chOff x="-61351725" y="3372400"/>
            <a:chExt cx="310350" cy="310150"/>
          </a:xfrm>
        </p:grpSpPr>
        <p:sp>
          <p:nvSpPr>
            <p:cNvPr id="5448" name="Google Shape;5448;p7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79"/>
          <p:cNvGrpSpPr/>
          <p:nvPr/>
        </p:nvGrpSpPr>
        <p:grpSpPr>
          <a:xfrm>
            <a:off x="1733864" y="3212084"/>
            <a:ext cx="366364" cy="333534"/>
            <a:chOff x="-61354875" y="3751050"/>
            <a:chExt cx="316650" cy="288275"/>
          </a:xfrm>
        </p:grpSpPr>
        <p:sp>
          <p:nvSpPr>
            <p:cNvPr id="5452" name="Google Shape;5452;p7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79"/>
          <p:cNvGrpSpPr/>
          <p:nvPr/>
        </p:nvGrpSpPr>
        <p:grpSpPr>
          <a:xfrm>
            <a:off x="1733864" y="3653724"/>
            <a:ext cx="366364" cy="367290"/>
            <a:chOff x="-61354875" y="4101525"/>
            <a:chExt cx="316650" cy="317450"/>
          </a:xfrm>
        </p:grpSpPr>
        <p:sp>
          <p:nvSpPr>
            <p:cNvPr id="5456" name="Google Shape;5456;p7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79"/>
          <p:cNvGrpSpPr/>
          <p:nvPr/>
        </p:nvGrpSpPr>
        <p:grpSpPr>
          <a:xfrm>
            <a:off x="3950299" y="2745600"/>
            <a:ext cx="368157" cy="365699"/>
            <a:chOff x="-59470075" y="3308975"/>
            <a:chExt cx="318200" cy="316075"/>
          </a:xfrm>
        </p:grpSpPr>
        <p:sp>
          <p:nvSpPr>
            <p:cNvPr id="5459" name="Google Shape;5459;p7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79"/>
          <p:cNvGrpSpPr/>
          <p:nvPr/>
        </p:nvGrpSpPr>
        <p:grpSpPr>
          <a:xfrm>
            <a:off x="1295729" y="1381305"/>
            <a:ext cx="367261" cy="364686"/>
            <a:chOff x="-64781025" y="3361050"/>
            <a:chExt cx="317425" cy="315200"/>
          </a:xfrm>
        </p:grpSpPr>
        <p:sp>
          <p:nvSpPr>
            <p:cNvPr id="5469" name="Google Shape;5469;p7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3" name="Google Shape;5473;p79"/>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9"/>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9"/>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6" name="Google Shape;5476;p79"/>
          <p:cNvGrpSpPr/>
          <p:nvPr/>
        </p:nvGrpSpPr>
        <p:grpSpPr>
          <a:xfrm>
            <a:off x="3500129" y="1822744"/>
            <a:ext cx="382765" cy="367810"/>
            <a:chOff x="-62890750" y="3747425"/>
            <a:chExt cx="330825" cy="317900"/>
          </a:xfrm>
        </p:grpSpPr>
        <p:sp>
          <p:nvSpPr>
            <p:cNvPr id="5477" name="Google Shape;5477;p7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79"/>
          <p:cNvGrpSpPr/>
          <p:nvPr/>
        </p:nvGrpSpPr>
        <p:grpSpPr>
          <a:xfrm>
            <a:off x="3507881" y="2252381"/>
            <a:ext cx="367261" cy="366364"/>
            <a:chOff x="-62884425" y="4111775"/>
            <a:chExt cx="317425" cy="316650"/>
          </a:xfrm>
        </p:grpSpPr>
        <p:sp>
          <p:nvSpPr>
            <p:cNvPr id="5492" name="Google Shape;5492;p7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79"/>
          <p:cNvGrpSpPr/>
          <p:nvPr/>
        </p:nvGrpSpPr>
        <p:grpSpPr>
          <a:xfrm>
            <a:off x="2180515" y="2748450"/>
            <a:ext cx="365438" cy="360001"/>
            <a:chOff x="-60991775" y="3376900"/>
            <a:chExt cx="315850" cy="311150"/>
          </a:xfrm>
        </p:grpSpPr>
        <p:sp>
          <p:nvSpPr>
            <p:cNvPr id="5495" name="Google Shape;5495;p7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79"/>
          <p:cNvGrpSpPr/>
          <p:nvPr/>
        </p:nvGrpSpPr>
        <p:grpSpPr>
          <a:xfrm>
            <a:off x="2180052" y="3199314"/>
            <a:ext cx="366364" cy="359075"/>
            <a:chOff x="-60988625" y="3740800"/>
            <a:chExt cx="316650" cy="310350"/>
          </a:xfrm>
        </p:grpSpPr>
        <p:sp>
          <p:nvSpPr>
            <p:cNvPr id="5499" name="Google Shape;5499;p7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79"/>
          <p:cNvGrpSpPr/>
          <p:nvPr/>
        </p:nvGrpSpPr>
        <p:grpSpPr>
          <a:xfrm>
            <a:off x="2180052" y="3654765"/>
            <a:ext cx="366364" cy="365207"/>
            <a:chOff x="-60987850" y="4100950"/>
            <a:chExt cx="316650" cy="315650"/>
          </a:xfrm>
        </p:grpSpPr>
        <p:sp>
          <p:nvSpPr>
            <p:cNvPr id="5503" name="Google Shape;5503;p7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79"/>
          <p:cNvGrpSpPr/>
          <p:nvPr/>
        </p:nvGrpSpPr>
        <p:grpSpPr>
          <a:xfrm>
            <a:off x="3949836" y="3200225"/>
            <a:ext cx="369083" cy="357253"/>
            <a:chOff x="-59447250" y="3706150"/>
            <a:chExt cx="319000" cy="308775"/>
          </a:xfrm>
        </p:grpSpPr>
        <p:sp>
          <p:nvSpPr>
            <p:cNvPr id="5509" name="Google Shape;5509;p7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79"/>
          <p:cNvGrpSpPr/>
          <p:nvPr/>
        </p:nvGrpSpPr>
        <p:grpSpPr>
          <a:xfrm>
            <a:off x="1738564" y="1381536"/>
            <a:ext cx="368186" cy="364224"/>
            <a:chOff x="-64406125" y="3362225"/>
            <a:chExt cx="318225" cy="314800"/>
          </a:xfrm>
        </p:grpSpPr>
        <p:sp>
          <p:nvSpPr>
            <p:cNvPr id="5514" name="Google Shape;5514;p7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6" name="Google Shape;5516;p79"/>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7" name="Google Shape;5517;p79"/>
          <p:cNvGrpSpPr/>
          <p:nvPr/>
        </p:nvGrpSpPr>
        <p:grpSpPr>
          <a:xfrm>
            <a:off x="1739027" y="2252381"/>
            <a:ext cx="367261" cy="366364"/>
            <a:chOff x="-64410850" y="4094450"/>
            <a:chExt cx="317425" cy="316650"/>
          </a:xfrm>
        </p:grpSpPr>
        <p:sp>
          <p:nvSpPr>
            <p:cNvPr id="5518" name="Google Shape;5518;p7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1" name="Google Shape;5521;p79"/>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2" name="Google Shape;5522;p79"/>
          <p:cNvGrpSpPr/>
          <p:nvPr/>
        </p:nvGrpSpPr>
        <p:grpSpPr>
          <a:xfrm>
            <a:off x="3960575" y="1822454"/>
            <a:ext cx="365467" cy="368389"/>
            <a:chOff x="-62516625" y="3743175"/>
            <a:chExt cx="315875" cy="318400"/>
          </a:xfrm>
        </p:grpSpPr>
        <p:sp>
          <p:nvSpPr>
            <p:cNvPr id="5523" name="Google Shape;5523;p7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79"/>
          <p:cNvGrpSpPr/>
          <p:nvPr/>
        </p:nvGrpSpPr>
        <p:grpSpPr>
          <a:xfrm>
            <a:off x="3967415" y="2272426"/>
            <a:ext cx="351786" cy="326274"/>
            <a:chOff x="-62511900" y="4129100"/>
            <a:chExt cx="304050" cy="282000"/>
          </a:xfrm>
        </p:grpSpPr>
        <p:sp>
          <p:nvSpPr>
            <p:cNvPr id="5526" name="Google Shape;5526;p7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79"/>
          <p:cNvGrpSpPr/>
          <p:nvPr/>
        </p:nvGrpSpPr>
        <p:grpSpPr>
          <a:xfrm>
            <a:off x="2645537" y="2744820"/>
            <a:ext cx="310770" cy="367261"/>
            <a:chOff x="-60597975" y="3367475"/>
            <a:chExt cx="268600" cy="317425"/>
          </a:xfrm>
        </p:grpSpPr>
        <p:sp>
          <p:nvSpPr>
            <p:cNvPr id="5532" name="Google Shape;5532;p7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7" name="Google Shape;5537;p79"/>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8" name="Google Shape;5538;p79"/>
          <p:cNvGrpSpPr/>
          <p:nvPr/>
        </p:nvGrpSpPr>
        <p:grpSpPr>
          <a:xfrm>
            <a:off x="2617740" y="3706136"/>
            <a:ext cx="366364" cy="262465"/>
            <a:chOff x="-60621600" y="4145650"/>
            <a:chExt cx="316650" cy="226850"/>
          </a:xfrm>
        </p:grpSpPr>
        <p:sp>
          <p:nvSpPr>
            <p:cNvPr id="5539" name="Google Shape;5539;p7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79"/>
          <p:cNvGrpSpPr/>
          <p:nvPr/>
        </p:nvGrpSpPr>
        <p:grpSpPr>
          <a:xfrm>
            <a:off x="3954392" y="3654635"/>
            <a:ext cx="359972" cy="365467"/>
            <a:chOff x="-59400775" y="4084200"/>
            <a:chExt cx="311125" cy="315875"/>
          </a:xfrm>
        </p:grpSpPr>
        <p:sp>
          <p:nvSpPr>
            <p:cNvPr id="5543" name="Google Shape;5543;p7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79"/>
          <p:cNvGrpSpPr/>
          <p:nvPr/>
        </p:nvGrpSpPr>
        <p:grpSpPr>
          <a:xfrm>
            <a:off x="2178486" y="1380466"/>
            <a:ext cx="365438" cy="366364"/>
            <a:chOff x="-64044600" y="3360375"/>
            <a:chExt cx="315850" cy="316650"/>
          </a:xfrm>
        </p:grpSpPr>
        <p:sp>
          <p:nvSpPr>
            <p:cNvPr id="5550" name="Google Shape;5550;p7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79"/>
          <p:cNvGrpSpPr/>
          <p:nvPr/>
        </p:nvGrpSpPr>
        <p:grpSpPr>
          <a:xfrm>
            <a:off x="2204909" y="1823018"/>
            <a:ext cx="312592" cy="367261"/>
            <a:chOff x="-64022550" y="3727425"/>
            <a:chExt cx="270175" cy="317425"/>
          </a:xfrm>
        </p:grpSpPr>
        <p:sp>
          <p:nvSpPr>
            <p:cNvPr id="5554" name="Google Shape;5554;p7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79"/>
          <p:cNvGrpSpPr/>
          <p:nvPr/>
        </p:nvGrpSpPr>
        <p:grpSpPr>
          <a:xfrm>
            <a:off x="2229047" y="2251918"/>
            <a:ext cx="264317" cy="367290"/>
            <a:chOff x="-64001300" y="4093650"/>
            <a:chExt cx="228450" cy="317450"/>
          </a:xfrm>
        </p:grpSpPr>
        <p:sp>
          <p:nvSpPr>
            <p:cNvPr id="5558" name="Google Shape;5558;p7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79"/>
          <p:cNvGrpSpPr/>
          <p:nvPr/>
        </p:nvGrpSpPr>
        <p:grpSpPr>
          <a:xfrm>
            <a:off x="848051" y="2745210"/>
            <a:ext cx="359972" cy="366480"/>
            <a:chOff x="-62148800" y="3377700"/>
            <a:chExt cx="311125" cy="316750"/>
          </a:xfrm>
        </p:grpSpPr>
        <p:sp>
          <p:nvSpPr>
            <p:cNvPr id="5563" name="Google Shape;5563;p7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79"/>
          <p:cNvGrpSpPr/>
          <p:nvPr/>
        </p:nvGrpSpPr>
        <p:grpSpPr>
          <a:xfrm>
            <a:off x="843958" y="3195207"/>
            <a:ext cx="368157" cy="367290"/>
            <a:chOff x="-62154300" y="3743950"/>
            <a:chExt cx="318200" cy="317450"/>
          </a:xfrm>
        </p:grpSpPr>
        <p:sp>
          <p:nvSpPr>
            <p:cNvPr id="5566" name="Google Shape;5566;p7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79"/>
          <p:cNvGrpSpPr/>
          <p:nvPr/>
        </p:nvGrpSpPr>
        <p:grpSpPr>
          <a:xfrm>
            <a:off x="843944" y="3654187"/>
            <a:ext cx="368186" cy="366364"/>
            <a:chOff x="-62151950" y="4111775"/>
            <a:chExt cx="318225" cy="316650"/>
          </a:xfrm>
        </p:grpSpPr>
        <p:sp>
          <p:nvSpPr>
            <p:cNvPr id="5569" name="Google Shape;5569;p7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79"/>
          <p:cNvGrpSpPr/>
          <p:nvPr/>
        </p:nvGrpSpPr>
        <p:grpSpPr>
          <a:xfrm>
            <a:off x="3062568" y="2744733"/>
            <a:ext cx="368157" cy="367434"/>
            <a:chOff x="-60254550" y="3367325"/>
            <a:chExt cx="318200" cy="317575"/>
          </a:xfrm>
        </p:grpSpPr>
        <p:sp>
          <p:nvSpPr>
            <p:cNvPr id="5574" name="Google Shape;5574;p7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79"/>
          <p:cNvGrpSpPr/>
          <p:nvPr/>
        </p:nvGrpSpPr>
        <p:grpSpPr>
          <a:xfrm>
            <a:off x="3063465" y="3195727"/>
            <a:ext cx="366364" cy="366248"/>
            <a:chOff x="-60255350" y="3733825"/>
            <a:chExt cx="316650" cy="316550"/>
          </a:xfrm>
        </p:grpSpPr>
        <p:sp>
          <p:nvSpPr>
            <p:cNvPr id="5579" name="Google Shape;5579;p7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79"/>
          <p:cNvGrpSpPr/>
          <p:nvPr/>
        </p:nvGrpSpPr>
        <p:grpSpPr>
          <a:xfrm>
            <a:off x="3091262" y="3654635"/>
            <a:ext cx="310770" cy="365467"/>
            <a:chOff x="-60232500" y="4101525"/>
            <a:chExt cx="268600" cy="315875"/>
          </a:xfrm>
        </p:grpSpPr>
        <p:sp>
          <p:nvSpPr>
            <p:cNvPr id="5587" name="Google Shape;5587;p7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9" name="Google Shape;5589;p79"/>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0" name="Google Shape;5590;p79"/>
          <p:cNvGrpSpPr/>
          <p:nvPr/>
        </p:nvGrpSpPr>
        <p:grpSpPr>
          <a:xfrm>
            <a:off x="2624262" y="1380466"/>
            <a:ext cx="368186" cy="366364"/>
            <a:chOff x="-63679950" y="3360375"/>
            <a:chExt cx="318225" cy="316650"/>
          </a:xfrm>
        </p:grpSpPr>
        <p:sp>
          <p:nvSpPr>
            <p:cNvPr id="5591" name="Google Shape;5591;p7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5" name="Google Shape;5595;p79"/>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6" name="Google Shape;5596;p79"/>
          <p:cNvGrpSpPr/>
          <p:nvPr/>
        </p:nvGrpSpPr>
        <p:grpSpPr>
          <a:xfrm>
            <a:off x="2622889" y="2251803"/>
            <a:ext cx="370934" cy="367521"/>
            <a:chOff x="-63679950" y="4093450"/>
            <a:chExt cx="320600" cy="317650"/>
          </a:xfrm>
        </p:grpSpPr>
        <p:sp>
          <p:nvSpPr>
            <p:cNvPr id="5597" name="Google Shape;5597;p7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79"/>
          <p:cNvGrpSpPr/>
          <p:nvPr/>
        </p:nvGrpSpPr>
        <p:grpSpPr>
          <a:xfrm>
            <a:off x="1283006" y="2744805"/>
            <a:ext cx="366364" cy="367290"/>
            <a:chOff x="-61784125" y="3377700"/>
            <a:chExt cx="316650" cy="317450"/>
          </a:xfrm>
        </p:grpSpPr>
        <p:sp>
          <p:nvSpPr>
            <p:cNvPr id="5601" name="Google Shape;5601;p7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79"/>
          <p:cNvGrpSpPr/>
          <p:nvPr/>
        </p:nvGrpSpPr>
        <p:grpSpPr>
          <a:xfrm>
            <a:off x="1283006" y="3195207"/>
            <a:ext cx="366364" cy="367290"/>
            <a:chOff x="-61783350" y="3743950"/>
            <a:chExt cx="316650" cy="317450"/>
          </a:xfrm>
        </p:grpSpPr>
        <p:sp>
          <p:nvSpPr>
            <p:cNvPr id="5609" name="Google Shape;5609;p7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1" name="Google Shape;5611;p79"/>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9"/>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9"/>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4" name="Google Shape;5614;p79"/>
          <p:cNvGrpSpPr/>
          <p:nvPr/>
        </p:nvGrpSpPr>
        <p:grpSpPr>
          <a:xfrm>
            <a:off x="3504430" y="3655040"/>
            <a:ext cx="369112" cy="364657"/>
            <a:chOff x="-59869425" y="4102225"/>
            <a:chExt cx="319025" cy="315175"/>
          </a:xfrm>
        </p:grpSpPr>
        <p:sp>
          <p:nvSpPr>
            <p:cNvPr id="5615" name="Google Shape;5615;p7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79"/>
          <p:cNvGrpSpPr/>
          <p:nvPr/>
        </p:nvGrpSpPr>
        <p:grpSpPr>
          <a:xfrm>
            <a:off x="2623233" y="4123862"/>
            <a:ext cx="366364" cy="365467"/>
            <a:chOff x="-59029025" y="3711650"/>
            <a:chExt cx="316650" cy="315875"/>
          </a:xfrm>
        </p:grpSpPr>
        <p:sp>
          <p:nvSpPr>
            <p:cNvPr id="5620" name="Google Shape;5620;p7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79"/>
          <p:cNvGrpSpPr/>
          <p:nvPr/>
        </p:nvGrpSpPr>
        <p:grpSpPr>
          <a:xfrm>
            <a:off x="4859311" y="1379917"/>
            <a:ext cx="351940" cy="348188"/>
            <a:chOff x="581525" y="3254850"/>
            <a:chExt cx="297750" cy="294575"/>
          </a:xfrm>
        </p:grpSpPr>
        <p:sp>
          <p:nvSpPr>
            <p:cNvPr id="5628" name="Google Shape;5628;p7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79"/>
          <p:cNvGrpSpPr/>
          <p:nvPr/>
        </p:nvGrpSpPr>
        <p:grpSpPr>
          <a:xfrm>
            <a:off x="4858380" y="1818853"/>
            <a:ext cx="353802" cy="351497"/>
            <a:chOff x="580725" y="3617925"/>
            <a:chExt cx="299325" cy="297375"/>
          </a:xfrm>
        </p:grpSpPr>
        <p:sp>
          <p:nvSpPr>
            <p:cNvPr id="5632" name="Google Shape;5632;p7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79"/>
          <p:cNvGrpSpPr/>
          <p:nvPr/>
        </p:nvGrpSpPr>
        <p:grpSpPr>
          <a:xfrm>
            <a:off x="4860242" y="2266043"/>
            <a:ext cx="350079" cy="350079"/>
            <a:chOff x="583100" y="3982600"/>
            <a:chExt cx="296175" cy="296175"/>
          </a:xfrm>
        </p:grpSpPr>
        <p:sp>
          <p:nvSpPr>
            <p:cNvPr id="5638" name="Google Shape;5638;p7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79"/>
          <p:cNvGrpSpPr/>
          <p:nvPr/>
        </p:nvGrpSpPr>
        <p:grpSpPr>
          <a:xfrm>
            <a:off x="7092856" y="1379667"/>
            <a:ext cx="307231" cy="348690"/>
            <a:chOff x="2423775" y="3226875"/>
            <a:chExt cx="259925" cy="295000"/>
          </a:xfrm>
        </p:grpSpPr>
        <p:sp>
          <p:nvSpPr>
            <p:cNvPr id="5646" name="Google Shape;5646;p7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9"/>
          <p:cNvGrpSpPr/>
          <p:nvPr/>
        </p:nvGrpSpPr>
        <p:grpSpPr>
          <a:xfrm>
            <a:off x="7070043" y="1820952"/>
            <a:ext cx="352857" cy="347301"/>
            <a:chOff x="2404875" y="3592725"/>
            <a:chExt cx="298525" cy="293825"/>
          </a:xfrm>
        </p:grpSpPr>
        <p:sp>
          <p:nvSpPr>
            <p:cNvPr id="5650" name="Google Shape;5650;p7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79"/>
          <p:cNvGrpSpPr/>
          <p:nvPr/>
        </p:nvGrpSpPr>
        <p:grpSpPr>
          <a:xfrm>
            <a:off x="7070974" y="2266517"/>
            <a:ext cx="350995" cy="349133"/>
            <a:chOff x="2404875" y="3955825"/>
            <a:chExt cx="296950" cy="295375"/>
          </a:xfrm>
        </p:grpSpPr>
        <p:sp>
          <p:nvSpPr>
            <p:cNvPr id="5654" name="Google Shape;5654;p7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79"/>
          <p:cNvGrpSpPr/>
          <p:nvPr/>
        </p:nvGrpSpPr>
        <p:grpSpPr>
          <a:xfrm>
            <a:off x="5764954" y="2730711"/>
            <a:ext cx="349163" cy="350079"/>
            <a:chOff x="4263650" y="3235150"/>
            <a:chExt cx="295400" cy="296175"/>
          </a:xfrm>
        </p:grpSpPr>
        <p:sp>
          <p:nvSpPr>
            <p:cNvPr id="5659" name="Google Shape;5659;p7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79"/>
          <p:cNvGrpSpPr/>
          <p:nvPr/>
        </p:nvGrpSpPr>
        <p:grpSpPr>
          <a:xfrm>
            <a:off x="5762634" y="3189872"/>
            <a:ext cx="353802" cy="327739"/>
            <a:chOff x="4266025" y="3609275"/>
            <a:chExt cx="299325" cy="277275"/>
          </a:xfrm>
        </p:grpSpPr>
        <p:sp>
          <p:nvSpPr>
            <p:cNvPr id="5665" name="Google Shape;5665;p7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79"/>
          <p:cNvGrpSpPr/>
          <p:nvPr/>
        </p:nvGrpSpPr>
        <p:grpSpPr>
          <a:xfrm>
            <a:off x="5763092" y="3655259"/>
            <a:ext cx="352886" cy="349133"/>
            <a:chOff x="4263650" y="3963700"/>
            <a:chExt cx="298550" cy="295375"/>
          </a:xfrm>
        </p:grpSpPr>
        <p:sp>
          <p:nvSpPr>
            <p:cNvPr id="5668" name="Google Shape;5668;p7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79"/>
          <p:cNvGrpSpPr/>
          <p:nvPr/>
        </p:nvGrpSpPr>
        <p:grpSpPr>
          <a:xfrm>
            <a:off x="8041429" y="2730711"/>
            <a:ext cx="226264" cy="350079"/>
            <a:chOff x="6164975" y="3211525"/>
            <a:chExt cx="191425" cy="296175"/>
          </a:xfrm>
        </p:grpSpPr>
        <p:sp>
          <p:nvSpPr>
            <p:cNvPr id="5676" name="Google Shape;5676;p7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79"/>
          <p:cNvGrpSpPr/>
          <p:nvPr/>
        </p:nvGrpSpPr>
        <p:grpSpPr>
          <a:xfrm>
            <a:off x="5303466" y="1378987"/>
            <a:ext cx="352886" cy="350049"/>
            <a:chOff x="946175" y="3253275"/>
            <a:chExt cx="298550" cy="296150"/>
          </a:xfrm>
        </p:grpSpPr>
        <p:sp>
          <p:nvSpPr>
            <p:cNvPr id="5684" name="Google Shape;5684;p7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79"/>
          <p:cNvGrpSpPr/>
          <p:nvPr/>
        </p:nvGrpSpPr>
        <p:grpSpPr>
          <a:xfrm>
            <a:off x="5304397" y="1820951"/>
            <a:ext cx="351024" cy="347301"/>
            <a:chOff x="946175" y="3619500"/>
            <a:chExt cx="296975" cy="293825"/>
          </a:xfrm>
        </p:grpSpPr>
        <p:sp>
          <p:nvSpPr>
            <p:cNvPr id="5690" name="Google Shape;5690;p7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79"/>
          <p:cNvGrpSpPr/>
          <p:nvPr/>
        </p:nvGrpSpPr>
        <p:grpSpPr>
          <a:xfrm>
            <a:off x="5303939" y="2265585"/>
            <a:ext cx="351940" cy="350995"/>
            <a:chOff x="944600" y="3981825"/>
            <a:chExt cx="297750" cy="296950"/>
          </a:xfrm>
        </p:grpSpPr>
        <p:sp>
          <p:nvSpPr>
            <p:cNvPr id="5697" name="Google Shape;5697;p7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79"/>
          <p:cNvGrpSpPr/>
          <p:nvPr/>
        </p:nvGrpSpPr>
        <p:grpSpPr>
          <a:xfrm>
            <a:off x="7520875" y="1379445"/>
            <a:ext cx="350079" cy="349133"/>
            <a:chOff x="2768750" y="3227275"/>
            <a:chExt cx="296175" cy="295375"/>
          </a:xfrm>
        </p:grpSpPr>
        <p:sp>
          <p:nvSpPr>
            <p:cNvPr id="5702" name="Google Shape;5702;p7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79"/>
          <p:cNvGrpSpPr/>
          <p:nvPr/>
        </p:nvGrpSpPr>
        <p:grpSpPr>
          <a:xfrm>
            <a:off x="7541826" y="1820317"/>
            <a:ext cx="308177" cy="348572"/>
            <a:chOff x="2786075" y="3591800"/>
            <a:chExt cx="260725" cy="294900"/>
          </a:xfrm>
        </p:grpSpPr>
        <p:sp>
          <p:nvSpPr>
            <p:cNvPr id="5711" name="Google Shape;5711;p7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79"/>
          <p:cNvGrpSpPr/>
          <p:nvPr/>
        </p:nvGrpSpPr>
        <p:grpSpPr>
          <a:xfrm>
            <a:off x="7582324" y="2266044"/>
            <a:ext cx="227180" cy="350079"/>
            <a:chOff x="2819150" y="3955025"/>
            <a:chExt cx="192200" cy="296175"/>
          </a:xfrm>
        </p:grpSpPr>
        <p:sp>
          <p:nvSpPr>
            <p:cNvPr id="5717" name="Google Shape;5717;p7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79"/>
          <p:cNvGrpSpPr/>
          <p:nvPr/>
        </p:nvGrpSpPr>
        <p:grpSpPr>
          <a:xfrm>
            <a:off x="6206097" y="2731642"/>
            <a:ext cx="349133" cy="348217"/>
            <a:chOff x="4629125" y="3235150"/>
            <a:chExt cx="295375" cy="294600"/>
          </a:xfrm>
        </p:grpSpPr>
        <p:sp>
          <p:nvSpPr>
            <p:cNvPr id="5722" name="Google Shape;5722;p7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79"/>
          <p:cNvGrpSpPr/>
          <p:nvPr/>
        </p:nvGrpSpPr>
        <p:grpSpPr>
          <a:xfrm>
            <a:off x="6206082" y="3179175"/>
            <a:ext cx="349163" cy="349133"/>
            <a:chOff x="4628325" y="3599825"/>
            <a:chExt cx="295400" cy="295375"/>
          </a:xfrm>
        </p:grpSpPr>
        <p:sp>
          <p:nvSpPr>
            <p:cNvPr id="5728" name="Google Shape;5728;p7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79"/>
          <p:cNvGrpSpPr/>
          <p:nvPr/>
        </p:nvGrpSpPr>
        <p:grpSpPr>
          <a:xfrm>
            <a:off x="6227033" y="3654786"/>
            <a:ext cx="307261" cy="350079"/>
            <a:chOff x="4645650" y="3962900"/>
            <a:chExt cx="259950" cy="296175"/>
          </a:xfrm>
        </p:grpSpPr>
        <p:sp>
          <p:nvSpPr>
            <p:cNvPr id="5741" name="Google Shape;5741;p7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79"/>
          <p:cNvGrpSpPr/>
          <p:nvPr/>
        </p:nvGrpSpPr>
        <p:grpSpPr>
          <a:xfrm>
            <a:off x="7979994" y="3179648"/>
            <a:ext cx="349133" cy="348188"/>
            <a:chOff x="6143725" y="3582500"/>
            <a:chExt cx="295375" cy="294575"/>
          </a:xfrm>
        </p:grpSpPr>
        <p:sp>
          <p:nvSpPr>
            <p:cNvPr id="5748" name="Google Shape;5748;p7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79"/>
          <p:cNvGrpSpPr/>
          <p:nvPr/>
        </p:nvGrpSpPr>
        <p:grpSpPr>
          <a:xfrm>
            <a:off x="5748820" y="1378987"/>
            <a:ext cx="350995" cy="350049"/>
            <a:chOff x="1310075" y="3253275"/>
            <a:chExt cx="296950" cy="296150"/>
          </a:xfrm>
        </p:grpSpPr>
        <p:sp>
          <p:nvSpPr>
            <p:cNvPr id="5756" name="Google Shape;5756;p7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9" name="Google Shape;5759;p79"/>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79"/>
          <p:cNvGrpSpPr/>
          <p:nvPr/>
        </p:nvGrpSpPr>
        <p:grpSpPr>
          <a:xfrm>
            <a:off x="5748347" y="2265246"/>
            <a:ext cx="351941" cy="351675"/>
            <a:chOff x="1310075" y="3980250"/>
            <a:chExt cx="297750" cy="297525"/>
          </a:xfrm>
        </p:grpSpPr>
        <p:sp>
          <p:nvSpPr>
            <p:cNvPr id="5761" name="Google Shape;5761;p7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79"/>
          <p:cNvGrpSpPr/>
          <p:nvPr/>
        </p:nvGrpSpPr>
        <p:grpSpPr>
          <a:xfrm>
            <a:off x="8013136" y="1379445"/>
            <a:ext cx="266305" cy="349133"/>
            <a:chOff x="3167275" y="3227275"/>
            <a:chExt cx="225300" cy="295375"/>
          </a:xfrm>
        </p:grpSpPr>
        <p:sp>
          <p:nvSpPr>
            <p:cNvPr id="5766" name="Google Shape;5766;p7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1" name="Google Shape;5771;p79"/>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2" name="Google Shape;5772;p79"/>
          <p:cNvGrpSpPr/>
          <p:nvPr/>
        </p:nvGrpSpPr>
        <p:grpSpPr>
          <a:xfrm>
            <a:off x="7970318" y="2266502"/>
            <a:ext cx="351940" cy="349163"/>
            <a:chOff x="3133425" y="3955025"/>
            <a:chExt cx="297750" cy="295400"/>
          </a:xfrm>
        </p:grpSpPr>
        <p:sp>
          <p:nvSpPr>
            <p:cNvPr id="5773" name="Google Shape;5773;p7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79"/>
          <p:cNvGrpSpPr/>
          <p:nvPr/>
        </p:nvGrpSpPr>
        <p:grpSpPr>
          <a:xfrm>
            <a:off x="6650491" y="2730090"/>
            <a:ext cx="350079" cy="351320"/>
            <a:chOff x="4991425" y="3234750"/>
            <a:chExt cx="296175" cy="297225"/>
          </a:xfrm>
        </p:grpSpPr>
        <p:sp>
          <p:nvSpPr>
            <p:cNvPr id="5777" name="Google Shape;5777;p7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79"/>
          <p:cNvGrpSpPr/>
          <p:nvPr/>
        </p:nvGrpSpPr>
        <p:grpSpPr>
          <a:xfrm>
            <a:off x="6650491" y="3199653"/>
            <a:ext cx="350079" cy="308177"/>
            <a:chOff x="4991425" y="3617150"/>
            <a:chExt cx="296175" cy="260725"/>
          </a:xfrm>
        </p:grpSpPr>
        <p:sp>
          <p:nvSpPr>
            <p:cNvPr id="5784" name="Google Shape;5784;p7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79"/>
          <p:cNvGrpSpPr/>
          <p:nvPr/>
        </p:nvGrpSpPr>
        <p:grpSpPr>
          <a:xfrm>
            <a:off x="6727764" y="3655244"/>
            <a:ext cx="195532" cy="349163"/>
            <a:chOff x="5056800" y="3962900"/>
            <a:chExt cx="165425" cy="295400"/>
          </a:xfrm>
        </p:grpSpPr>
        <p:sp>
          <p:nvSpPr>
            <p:cNvPr id="5792" name="Google Shape;5792;p7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79"/>
          <p:cNvGrpSpPr/>
          <p:nvPr/>
        </p:nvGrpSpPr>
        <p:grpSpPr>
          <a:xfrm>
            <a:off x="7979062" y="3655260"/>
            <a:ext cx="350995" cy="349133"/>
            <a:chOff x="6168925" y="3936925"/>
            <a:chExt cx="296950" cy="295375"/>
          </a:xfrm>
        </p:grpSpPr>
        <p:sp>
          <p:nvSpPr>
            <p:cNvPr id="5796" name="Google Shape;5796;p7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79"/>
          <p:cNvGrpSpPr/>
          <p:nvPr/>
        </p:nvGrpSpPr>
        <p:grpSpPr>
          <a:xfrm>
            <a:off x="6192781" y="1372332"/>
            <a:ext cx="348188" cy="349133"/>
            <a:chOff x="1674750" y="3254050"/>
            <a:chExt cx="294575" cy="295375"/>
          </a:xfrm>
        </p:grpSpPr>
        <p:sp>
          <p:nvSpPr>
            <p:cNvPr id="5803" name="Google Shape;5803;p7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79"/>
          <p:cNvGrpSpPr/>
          <p:nvPr/>
        </p:nvGrpSpPr>
        <p:grpSpPr>
          <a:xfrm>
            <a:off x="6207177" y="1820035"/>
            <a:ext cx="319347" cy="349133"/>
            <a:chOff x="1687350" y="3618725"/>
            <a:chExt cx="270175" cy="295375"/>
          </a:xfrm>
        </p:grpSpPr>
        <p:sp>
          <p:nvSpPr>
            <p:cNvPr id="5807" name="Google Shape;5807;p7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79"/>
          <p:cNvGrpSpPr/>
          <p:nvPr/>
        </p:nvGrpSpPr>
        <p:grpSpPr>
          <a:xfrm>
            <a:off x="6190880" y="2266516"/>
            <a:ext cx="351940" cy="349133"/>
            <a:chOff x="1672375" y="3982600"/>
            <a:chExt cx="297750" cy="295375"/>
          </a:xfrm>
        </p:grpSpPr>
        <p:sp>
          <p:nvSpPr>
            <p:cNvPr id="5811" name="Google Shape;5811;p7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79"/>
          <p:cNvGrpSpPr/>
          <p:nvPr/>
        </p:nvGrpSpPr>
        <p:grpSpPr>
          <a:xfrm>
            <a:off x="4882872" y="2730711"/>
            <a:ext cx="350079" cy="350079"/>
            <a:chOff x="3497300" y="3227275"/>
            <a:chExt cx="296175" cy="296175"/>
          </a:xfrm>
        </p:grpSpPr>
        <p:sp>
          <p:nvSpPr>
            <p:cNvPr id="5815" name="Google Shape;5815;p7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79"/>
          <p:cNvGrpSpPr/>
          <p:nvPr/>
        </p:nvGrpSpPr>
        <p:grpSpPr>
          <a:xfrm>
            <a:off x="4883345" y="3180106"/>
            <a:ext cx="349133" cy="347272"/>
            <a:chOff x="3497300" y="3591950"/>
            <a:chExt cx="295375" cy="293800"/>
          </a:xfrm>
        </p:grpSpPr>
        <p:sp>
          <p:nvSpPr>
            <p:cNvPr id="5824" name="Google Shape;5824;p7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79"/>
          <p:cNvGrpSpPr/>
          <p:nvPr/>
        </p:nvGrpSpPr>
        <p:grpSpPr>
          <a:xfrm>
            <a:off x="4883345" y="3655244"/>
            <a:ext cx="349133" cy="349163"/>
            <a:chOff x="3497300" y="3955025"/>
            <a:chExt cx="295375" cy="295400"/>
          </a:xfrm>
        </p:grpSpPr>
        <p:sp>
          <p:nvSpPr>
            <p:cNvPr id="5833" name="Google Shape;5833;p7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79"/>
          <p:cNvGrpSpPr/>
          <p:nvPr/>
        </p:nvGrpSpPr>
        <p:grpSpPr>
          <a:xfrm>
            <a:off x="7107917" y="2731435"/>
            <a:ext cx="327739" cy="348631"/>
            <a:chOff x="5364750" y="3235150"/>
            <a:chExt cx="277275" cy="294950"/>
          </a:xfrm>
        </p:grpSpPr>
        <p:sp>
          <p:nvSpPr>
            <p:cNvPr id="5837" name="Google Shape;5837;p7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79"/>
          <p:cNvGrpSpPr/>
          <p:nvPr/>
        </p:nvGrpSpPr>
        <p:grpSpPr>
          <a:xfrm>
            <a:off x="7096274" y="3177771"/>
            <a:ext cx="351024" cy="351941"/>
            <a:chOff x="5355300" y="3598250"/>
            <a:chExt cx="296975" cy="297750"/>
          </a:xfrm>
        </p:grpSpPr>
        <p:sp>
          <p:nvSpPr>
            <p:cNvPr id="5846" name="Google Shape;5846;p7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79"/>
          <p:cNvGrpSpPr/>
          <p:nvPr/>
        </p:nvGrpSpPr>
        <p:grpSpPr>
          <a:xfrm>
            <a:off x="7100470" y="3716693"/>
            <a:ext cx="342632" cy="226264"/>
            <a:chOff x="5358450" y="4015675"/>
            <a:chExt cx="289875" cy="191425"/>
          </a:xfrm>
        </p:grpSpPr>
        <p:sp>
          <p:nvSpPr>
            <p:cNvPr id="5855" name="Google Shape;5855;p7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79"/>
          <p:cNvGrpSpPr/>
          <p:nvPr/>
        </p:nvGrpSpPr>
        <p:grpSpPr>
          <a:xfrm>
            <a:off x="6226953" y="4099224"/>
            <a:ext cx="351024" cy="325464"/>
            <a:chOff x="6543825" y="3202075"/>
            <a:chExt cx="296975" cy="275350"/>
          </a:xfrm>
        </p:grpSpPr>
        <p:sp>
          <p:nvSpPr>
            <p:cNvPr id="5860" name="Google Shape;5860;p7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79"/>
          <p:cNvGrpSpPr/>
          <p:nvPr/>
        </p:nvGrpSpPr>
        <p:grpSpPr>
          <a:xfrm>
            <a:off x="6633934" y="1378972"/>
            <a:ext cx="350079" cy="350079"/>
            <a:chOff x="2037825" y="3254050"/>
            <a:chExt cx="296175" cy="296175"/>
          </a:xfrm>
        </p:grpSpPr>
        <p:sp>
          <p:nvSpPr>
            <p:cNvPr id="5868" name="Google Shape;5868;p7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79"/>
          <p:cNvGrpSpPr/>
          <p:nvPr/>
        </p:nvGrpSpPr>
        <p:grpSpPr>
          <a:xfrm>
            <a:off x="6632072" y="1820139"/>
            <a:ext cx="353802" cy="348926"/>
            <a:chOff x="2034675" y="3617925"/>
            <a:chExt cx="299325" cy="295200"/>
          </a:xfrm>
        </p:grpSpPr>
        <p:sp>
          <p:nvSpPr>
            <p:cNvPr id="5875" name="Google Shape;5875;p7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79"/>
          <p:cNvGrpSpPr/>
          <p:nvPr/>
        </p:nvGrpSpPr>
        <p:grpSpPr>
          <a:xfrm>
            <a:off x="6633934" y="2266516"/>
            <a:ext cx="350079" cy="349133"/>
            <a:chOff x="2037825" y="3981825"/>
            <a:chExt cx="296175" cy="295375"/>
          </a:xfrm>
        </p:grpSpPr>
        <p:sp>
          <p:nvSpPr>
            <p:cNvPr id="5881" name="Google Shape;5881;p7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79"/>
          <p:cNvGrpSpPr/>
          <p:nvPr/>
        </p:nvGrpSpPr>
        <p:grpSpPr>
          <a:xfrm>
            <a:off x="5318952" y="2762832"/>
            <a:ext cx="350079" cy="285837"/>
            <a:chOff x="3860400" y="3254050"/>
            <a:chExt cx="296175" cy="241825"/>
          </a:xfrm>
        </p:grpSpPr>
        <p:sp>
          <p:nvSpPr>
            <p:cNvPr id="5885" name="Google Shape;5885;p7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79"/>
          <p:cNvGrpSpPr/>
          <p:nvPr/>
        </p:nvGrpSpPr>
        <p:grpSpPr>
          <a:xfrm>
            <a:off x="5318479" y="3178702"/>
            <a:ext cx="351024" cy="350079"/>
            <a:chOff x="3859600" y="3591950"/>
            <a:chExt cx="296975" cy="296175"/>
          </a:xfrm>
        </p:grpSpPr>
        <p:sp>
          <p:nvSpPr>
            <p:cNvPr id="5893" name="Google Shape;5893;p7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79"/>
          <p:cNvGrpSpPr/>
          <p:nvPr/>
        </p:nvGrpSpPr>
        <p:grpSpPr>
          <a:xfrm>
            <a:off x="5318952" y="3654786"/>
            <a:ext cx="350079" cy="350079"/>
            <a:chOff x="3860400" y="3955025"/>
            <a:chExt cx="296175" cy="296175"/>
          </a:xfrm>
        </p:grpSpPr>
        <p:sp>
          <p:nvSpPr>
            <p:cNvPr id="5897" name="Google Shape;5897;p7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79"/>
          <p:cNvGrpSpPr/>
          <p:nvPr/>
        </p:nvGrpSpPr>
        <p:grpSpPr>
          <a:xfrm>
            <a:off x="7534167" y="2731184"/>
            <a:ext cx="355664" cy="349133"/>
            <a:chOff x="5716825" y="3235950"/>
            <a:chExt cx="300900" cy="295375"/>
          </a:xfrm>
        </p:grpSpPr>
        <p:sp>
          <p:nvSpPr>
            <p:cNvPr id="5903" name="Google Shape;5903;p7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79"/>
          <p:cNvGrpSpPr/>
          <p:nvPr/>
        </p:nvGrpSpPr>
        <p:grpSpPr>
          <a:xfrm>
            <a:off x="7547199" y="3189872"/>
            <a:ext cx="329601" cy="327739"/>
            <a:chOff x="5727850" y="3609275"/>
            <a:chExt cx="278850" cy="277275"/>
          </a:xfrm>
        </p:grpSpPr>
        <p:sp>
          <p:nvSpPr>
            <p:cNvPr id="5908" name="Google Shape;5908;p7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79"/>
          <p:cNvGrpSpPr/>
          <p:nvPr/>
        </p:nvGrpSpPr>
        <p:grpSpPr>
          <a:xfrm>
            <a:off x="7558383" y="3655259"/>
            <a:ext cx="307231" cy="349133"/>
            <a:chOff x="5736525" y="3963700"/>
            <a:chExt cx="259925" cy="295375"/>
          </a:xfrm>
        </p:grpSpPr>
        <p:sp>
          <p:nvSpPr>
            <p:cNvPr id="5914" name="Google Shape;5914;p7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79"/>
          <p:cNvGrpSpPr/>
          <p:nvPr/>
        </p:nvGrpSpPr>
        <p:grpSpPr>
          <a:xfrm>
            <a:off x="6649963" y="4104585"/>
            <a:ext cx="351024" cy="350079"/>
            <a:chOff x="6553275" y="3604550"/>
            <a:chExt cx="296975" cy="296175"/>
          </a:xfrm>
        </p:grpSpPr>
        <p:sp>
          <p:nvSpPr>
            <p:cNvPr id="5922" name="Google Shape;5922;p7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8" name="Google Shape;5928;p79"/>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5929" name="Google Shape;5929;p79"/>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33" name="Shape 5933"/>
        <p:cNvGrpSpPr/>
        <p:nvPr/>
      </p:nvGrpSpPr>
      <p:grpSpPr>
        <a:xfrm>
          <a:off x="0" y="0"/>
          <a:ext cx="0" cy="0"/>
          <a:chOff x="0" y="0"/>
          <a:chExt cx="0" cy="0"/>
        </a:xfrm>
      </p:grpSpPr>
      <p:grpSp>
        <p:nvGrpSpPr>
          <p:cNvPr id="5934" name="Google Shape;5934;p80"/>
          <p:cNvGrpSpPr/>
          <p:nvPr/>
        </p:nvGrpSpPr>
        <p:grpSpPr>
          <a:xfrm>
            <a:off x="877057" y="1380546"/>
            <a:ext cx="294401" cy="353645"/>
            <a:chOff x="-35814600" y="3202075"/>
            <a:chExt cx="242625" cy="291450"/>
          </a:xfrm>
        </p:grpSpPr>
        <p:sp>
          <p:nvSpPr>
            <p:cNvPr id="5935" name="Google Shape;5935;p8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80"/>
          <p:cNvGrpSpPr/>
          <p:nvPr/>
        </p:nvGrpSpPr>
        <p:grpSpPr>
          <a:xfrm>
            <a:off x="847435" y="1821466"/>
            <a:ext cx="353645" cy="353888"/>
            <a:chOff x="-35839800" y="3561025"/>
            <a:chExt cx="291450" cy="291650"/>
          </a:xfrm>
        </p:grpSpPr>
        <p:sp>
          <p:nvSpPr>
            <p:cNvPr id="5943" name="Google Shape;5943;p8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0" name="Google Shape;5950;p80"/>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1" name="Google Shape;5951;p80"/>
          <p:cNvGrpSpPr/>
          <p:nvPr/>
        </p:nvGrpSpPr>
        <p:grpSpPr>
          <a:xfrm>
            <a:off x="3084980" y="1380546"/>
            <a:ext cx="353645" cy="353645"/>
            <a:chOff x="-34003850" y="3227275"/>
            <a:chExt cx="291450" cy="291450"/>
          </a:xfrm>
        </p:grpSpPr>
        <p:sp>
          <p:nvSpPr>
            <p:cNvPr id="5952" name="Google Shape;5952;p8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80"/>
          <p:cNvGrpSpPr/>
          <p:nvPr/>
        </p:nvGrpSpPr>
        <p:grpSpPr>
          <a:xfrm>
            <a:off x="3084510" y="1821238"/>
            <a:ext cx="354586" cy="354343"/>
            <a:chOff x="-34004625" y="3585850"/>
            <a:chExt cx="292225" cy="292025"/>
          </a:xfrm>
        </p:grpSpPr>
        <p:sp>
          <p:nvSpPr>
            <p:cNvPr id="5958" name="Google Shape;5958;p8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80"/>
          <p:cNvGrpSpPr/>
          <p:nvPr/>
        </p:nvGrpSpPr>
        <p:grpSpPr>
          <a:xfrm>
            <a:off x="3084025" y="2256439"/>
            <a:ext cx="355557" cy="354616"/>
            <a:chOff x="-34005425" y="3945575"/>
            <a:chExt cx="293025" cy="292250"/>
          </a:xfrm>
        </p:grpSpPr>
        <p:sp>
          <p:nvSpPr>
            <p:cNvPr id="5964" name="Google Shape;5964;p8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80"/>
          <p:cNvGrpSpPr/>
          <p:nvPr/>
        </p:nvGrpSpPr>
        <p:grpSpPr>
          <a:xfrm>
            <a:off x="1731124" y="2729615"/>
            <a:ext cx="358408" cy="355557"/>
            <a:chOff x="-32174975" y="3192625"/>
            <a:chExt cx="295375" cy="293025"/>
          </a:xfrm>
        </p:grpSpPr>
        <p:sp>
          <p:nvSpPr>
            <p:cNvPr id="5968" name="Google Shape;5968;p8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2" name="Google Shape;5972;p80"/>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4" name="Google Shape;5974;p80"/>
          <p:cNvGrpSpPr/>
          <p:nvPr/>
        </p:nvGrpSpPr>
        <p:grpSpPr>
          <a:xfrm>
            <a:off x="3970274" y="2730570"/>
            <a:ext cx="354586" cy="353645"/>
            <a:chOff x="-30345325" y="3184750"/>
            <a:chExt cx="292225" cy="291450"/>
          </a:xfrm>
        </p:grpSpPr>
        <p:sp>
          <p:nvSpPr>
            <p:cNvPr id="5975" name="Google Shape;5975;p8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80"/>
          <p:cNvGrpSpPr/>
          <p:nvPr/>
        </p:nvGrpSpPr>
        <p:grpSpPr>
          <a:xfrm>
            <a:off x="1295026" y="1380546"/>
            <a:ext cx="353645" cy="353645"/>
            <a:chOff x="-35481425" y="3202075"/>
            <a:chExt cx="291450" cy="291450"/>
          </a:xfrm>
        </p:grpSpPr>
        <p:sp>
          <p:nvSpPr>
            <p:cNvPr id="5981" name="Google Shape;5981;p8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80"/>
          <p:cNvGrpSpPr/>
          <p:nvPr/>
        </p:nvGrpSpPr>
        <p:grpSpPr>
          <a:xfrm>
            <a:off x="1294556" y="1822072"/>
            <a:ext cx="354586" cy="352675"/>
            <a:chOff x="-35482200" y="3561225"/>
            <a:chExt cx="292225" cy="290650"/>
          </a:xfrm>
        </p:grpSpPr>
        <p:sp>
          <p:nvSpPr>
            <p:cNvPr id="5989" name="Google Shape;5989;p8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80"/>
          <p:cNvGrpSpPr/>
          <p:nvPr/>
        </p:nvGrpSpPr>
        <p:grpSpPr>
          <a:xfrm>
            <a:off x="1295026" y="2256940"/>
            <a:ext cx="353645" cy="353615"/>
            <a:chOff x="-35481425" y="3919600"/>
            <a:chExt cx="291450" cy="291425"/>
          </a:xfrm>
        </p:grpSpPr>
        <p:sp>
          <p:nvSpPr>
            <p:cNvPr id="5993" name="Google Shape;5993;p8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80"/>
          <p:cNvGrpSpPr/>
          <p:nvPr/>
        </p:nvGrpSpPr>
        <p:grpSpPr>
          <a:xfrm>
            <a:off x="3530661" y="1381031"/>
            <a:ext cx="357468" cy="352675"/>
            <a:chOff x="-33645475" y="3228075"/>
            <a:chExt cx="294600" cy="290650"/>
          </a:xfrm>
        </p:grpSpPr>
        <p:sp>
          <p:nvSpPr>
            <p:cNvPr id="6002" name="Google Shape;6002;p8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80"/>
          <p:cNvGrpSpPr/>
          <p:nvPr/>
        </p:nvGrpSpPr>
        <p:grpSpPr>
          <a:xfrm>
            <a:off x="3531631" y="1821116"/>
            <a:ext cx="355526" cy="354586"/>
            <a:chOff x="-33646250" y="3586425"/>
            <a:chExt cx="293000" cy="292225"/>
          </a:xfrm>
        </p:grpSpPr>
        <p:sp>
          <p:nvSpPr>
            <p:cNvPr id="6010" name="Google Shape;6010;p8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80"/>
          <p:cNvGrpSpPr/>
          <p:nvPr/>
        </p:nvGrpSpPr>
        <p:grpSpPr>
          <a:xfrm>
            <a:off x="3532101" y="2255969"/>
            <a:ext cx="354586" cy="355557"/>
            <a:chOff x="-33645475" y="3944800"/>
            <a:chExt cx="292225" cy="293025"/>
          </a:xfrm>
        </p:grpSpPr>
        <p:sp>
          <p:nvSpPr>
            <p:cNvPr id="6013" name="Google Shape;6013;p8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0"/>
          <p:cNvGrpSpPr/>
          <p:nvPr/>
        </p:nvGrpSpPr>
        <p:grpSpPr>
          <a:xfrm>
            <a:off x="2185320" y="2729706"/>
            <a:ext cx="352675" cy="355375"/>
            <a:chOff x="-31809525" y="3192625"/>
            <a:chExt cx="290650" cy="292875"/>
          </a:xfrm>
        </p:grpSpPr>
        <p:sp>
          <p:nvSpPr>
            <p:cNvPr id="6024" name="Google Shape;6024;p8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80"/>
          <p:cNvGrpSpPr/>
          <p:nvPr/>
        </p:nvGrpSpPr>
        <p:grpSpPr>
          <a:xfrm>
            <a:off x="2184835" y="3200258"/>
            <a:ext cx="353645" cy="355557"/>
            <a:chOff x="-31811100" y="3550975"/>
            <a:chExt cx="291450" cy="293025"/>
          </a:xfrm>
        </p:grpSpPr>
        <p:sp>
          <p:nvSpPr>
            <p:cNvPr id="6029" name="Google Shape;6029;p8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80"/>
          <p:cNvGrpSpPr/>
          <p:nvPr/>
        </p:nvGrpSpPr>
        <p:grpSpPr>
          <a:xfrm>
            <a:off x="2178631" y="3664562"/>
            <a:ext cx="366052" cy="356831"/>
            <a:chOff x="-31817400" y="3910025"/>
            <a:chExt cx="301675" cy="294075"/>
          </a:xfrm>
        </p:grpSpPr>
        <p:sp>
          <p:nvSpPr>
            <p:cNvPr id="6037" name="Google Shape;6037;p8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80"/>
          <p:cNvGrpSpPr/>
          <p:nvPr/>
        </p:nvGrpSpPr>
        <p:grpSpPr>
          <a:xfrm>
            <a:off x="3970259" y="3200743"/>
            <a:ext cx="354616" cy="354586"/>
            <a:chOff x="-30354000" y="3569100"/>
            <a:chExt cx="292250" cy="292225"/>
          </a:xfrm>
        </p:grpSpPr>
        <p:sp>
          <p:nvSpPr>
            <p:cNvPr id="6041" name="Google Shape;6041;p8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80"/>
          <p:cNvGrpSpPr/>
          <p:nvPr/>
        </p:nvGrpSpPr>
        <p:grpSpPr>
          <a:xfrm>
            <a:off x="1748837" y="1380546"/>
            <a:ext cx="342148" cy="353645"/>
            <a:chOff x="-35118325" y="3202075"/>
            <a:chExt cx="281975" cy="291450"/>
          </a:xfrm>
        </p:grpSpPr>
        <p:sp>
          <p:nvSpPr>
            <p:cNvPr id="6048" name="Google Shape;6048;p8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80"/>
          <p:cNvGrpSpPr/>
          <p:nvPr/>
        </p:nvGrpSpPr>
        <p:grpSpPr>
          <a:xfrm>
            <a:off x="1742618" y="1821799"/>
            <a:ext cx="354586" cy="353221"/>
            <a:chOff x="-35123050" y="3561225"/>
            <a:chExt cx="292225" cy="291100"/>
          </a:xfrm>
        </p:grpSpPr>
        <p:sp>
          <p:nvSpPr>
            <p:cNvPr id="6053" name="Google Shape;6053;p8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80"/>
          <p:cNvGrpSpPr/>
          <p:nvPr/>
        </p:nvGrpSpPr>
        <p:grpSpPr>
          <a:xfrm>
            <a:off x="1784677" y="2256940"/>
            <a:ext cx="270467" cy="353615"/>
            <a:chOff x="-35089175" y="3919600"/>
            <a:chExt cx="222900" cy="291425"/>
          </a:xfrm>
        </p:grpSpPr>
        <p:sp>
          <p:nvSpPr>
            <p:cNvPr id="6056" name="Google Shape;6056;p8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80"/>
          <p:cNvGrpSpPr/>
          <p:nvPr/>
        </p:nvGrpSpPr>
        <p:grpSpPr>
          <a:xfrm>
            <a:off x="3981673" y="1380303"/>
            <a:ext cx="336445" cy="354131"/>
            <a:chOff x="-33277650" y="3226875"/>
            <a:chExt cx="277275" cy="291850"/>
          </a:xfrm>
        </p:grpSpPr>
        <p:sp>
          <p:nvSpPr>
            <p:cNvPr id="6059" name="Google Shape;6059;p8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80"/>
          <p:cNvGrpSpPr/>
          <p:nvPr/>
        </p:nvGrpSpPr>
        <p:grpSpPr>
          <a:xfrm>
            <a:off x="3973073" y="1821587"/>
            <a:ext cx="353645" cy="353645"/>
            <a:chOff x="-33286325" y="3586425"/>
            <a:chExt cx="291450" cy="291450"/>
          </a:xfrm>
        </p:grpSpPr>
        <p:sp>
          <p:nvSpPr>
            <p:cNvPr id="6067" name="Google Shape;6067;p8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0"/>
          <p:cNvGrpSpPr/>
          <p:nvPr/>
        </p:nvGrpSpPr>
        <p:grpSpPr>
          <a:xfrm>
            <a:off x="3973073" y="2255969"/>
            <a:ext cx="353645" cy="355557"/>
            <a:chOff x="-33286325" y="3944800"/>
            <a:chExt cx="291450" cy="293025"/>
          </a:xfrm>
        </p:grpSpPr>
        <p:sp>
          <p:nvSpPr>
            <p:cNvPr id="6073" name="Google Shape;6073;p8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80"/>
          <p:cNvGrpSpPr/>
          <p:nvPr/>
        </p:nvGrpSpPr>
        <p:grpSpPr>
          <a:xfrm>
            <a:off x="2631470" y="2729129"/>
            <a:ext cx="353645" cy="356527"/>
            <a:chOff x="-31452725" y="3191825"/>
            <a:chExt cx="291450" cy="293825"/>
          </a:xfrm>
        </p:grpSpPr>
        <p:sp>
          <p:nvSpPr>
            <p:cNvPr id="6078" name="Google Shape;6078;p8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80"/>
          <p:cNvGrpSpPr/>
          <p:nvPr/>
        </p:nvGrpSpPr>
        <p:grpSpPr>
          <a:xfrm>
            <a:off x="2631000" y="3200744"/>
            <a:ext cx="354586" cy="354586"/>
            <a:chOff x="-31452725" y="3551775"/>
            <a:chExt cx="292225" cy="292225"/>
          </a:xfrm>
        </p:grpSpPr>
        <p:sp>
          <p:nvSpPr>
            <p:cNvPr id="6083" name="Google Shape;6083;p8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80"/>
          <p:cNvGrpSpPr/>
          <p:nvPr/>
        </p:nvGrpSpPr>
        <p:grpSpPr>
          <a:xfrm>
            <a:off x="2629559" y="3664729"/>
            <a:ext cx="357468" cy="356497"/>
            <a:chOff x="-31455100" y="3909350"/>
            <a:chExt cx="294600" cy="293800"/>
          </a:xfrm>
        </p:grpSpPr>
        <p:sp>
          <p:nvSpPr>
            <p:cNvPr id="6088" name="Google Shape;6088;p8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80"/>
          <p:cNvGrpSpPr/>
          <p:nvPr/>
        </p:nvGrpSpPr>
        <p:grpSpPr>
          <a:xfrm>
            <a:off x="3970744" y="3665684"/>
            <a:ext cx="353645" cy="354586"/>
            <a:chOff x="-30345325" y="3918800"/>
            <a:chExt cx="291450" cy="292225"/>
          </a:xfrm>
        </p:grpSpPr>
        <p:sp>
          <p:nvSpPr>
            <p:cNvPr id="6091" name="Google Shape;6091;p8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80"/>
          <p:cNvGrpSpPr/>
          <p:nvPr/>
        </p:nvGrpSpPr>
        <p:grpSpPr>
          <a:xfrm>
            <a:off x="2200736" y="1380546"/>
            <a:ext cx="332593" cy="353645"/>
            <a:chOff x="-34755225" y="3202075"/>
            <a:chExt cx="274100" cy="291450"/>
          </a:xfrm>
        </p:grpSpPr>
        <p:sp>
          <p:nvSpPr>
            <p:cNvPr id="6097" name="Google Shape;6097;p8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80"/>
          <p:cNvGrpSpPr/>
          <p:nvPr/>
        </p:nvGrpSpPr>
        <p:grpSpPr>
          <a:xfrm>
            <a:off x="2190209" y="1821587"/>
            <a:ext cx="353645" cy="353645"/>
            <a:chOff x="-34763900" y="3561225"/>
            <a:chExt cx="291450" cy="291450"/>
          </a:xfrm>
        </p:grpSpPr>
        <p:sp>
          <p:nvSpPr>
            <p:cNvPr id="6105" name="Google Shape;6105;p8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8" name="Google Shape;6108;p80"/>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9" name="Google Shape;6109;p80"/>
          <p:cNvGrpSpPr/>
          <p:nvPr/>
        </p:nvGrpSpPr>
        <p:grpSpPr>
          <a:xfrm>
            <a:off x="845106" y="2730099"/>
            <a:ext cx="354586" cy="354586"/>
            <a:chOff x="-32927950" y="3227275"/>
            <a:chExt cx="292225" cy="292225"/>
          </a:xfrm>
        </p:grpSpPr>
        <p:sp>
          <p:nvSpPr>
            <p:cNvPr id="6110" name="Google Shape;6110;p8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80"/>
          <p:cNvGrpSpPr/>
          <p:nvPr/>
        </p:nvGrpSpPr>
        <p:grpSpPr>
          <a:xfrm>
            <a:off x="844621" y="3201213"/>
            <a:ext cx="355557" cy="353645"/>
            <a:chOff x="-32927950" y="3586425"/>
            <a:chExt cx="293025" cy="291450"/>
          </a:xfrm>
        </p:grpSpPr>
        <p:sp>
          <p:nvSpPr>
            <p:cNvPr id="6116" name="Google Shape;6116;p8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80"/>
          <p:cNvGrpSpPr/>
          <p:nvPr/>
        </p:nvGrpSpPr>
        <p:grpSpPr>
          <a:xfrm>
            <a:off x="845106" y="3665198"/>
            <a:ext cx="354586" cy="355557"/>
            <a:chOff x="-32927950" y="3944800"/>
            <a:chExt cx="292225" cy="293025"/>
          </a:xfrm>
        </p:grpSpPr>
        <p:sp>
          <p:nvSpPr>
            <p:cNvPr id="6122" name="Google Shape;6122;p8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80"/>
          <p:cNvGrpSpPr/>
          <p:nvPr/>
        </p:nvGrpSpPr>
        <p:grpSpPr>
          <a:xfrm>
            <a:off x="3073898" y="2730449"/>
            <a:ext cx="354586" cy="353888"/>
            <a:chOff x="-31094350" y="3194000"/>
            <a:chExt cx="292225" cy="291650"/>
          </a:xfrm>
        </p:grpSpPr>
        <p:sp>
          <p:nvSpPr>
            <p:cNvPr id="6132" name="Google Shape;6132;p8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0"/>
          <p:cNvGrpSpPr/>
          <p:nvPr/>
        </p:nvGrpSpPr>
        <p:grpSpPr>
          <a:xfrm>
            <a:off x="3074368" y="3200941"/>
            <a:ext cx="353645" cy="354191"/>
            <a:chOff x="-31093575" y="3552550"/>
            <a:chExt cx="291450" cy="291900"/>
          </a:xfrm>
        </p:grpSpPr>
        <p:sp>
          <p:nvSpPr>
            <p:cNvPr id="6141" name="Google Shape;6141;p8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80"/>
          <p:cNvGrpSpPr/>
          <p:nvPr/>
        </p:nvGrpSpPr>
        <p:grpSpPr>
          <a:xfrm>
            <a:off x="3074368" y="3666169"/>
            <a:ext cx="353645" cy="353615"/>
            <a:chOff x="-31093575" y="3911725"/>
            <a:chExt cx="291450" cy="291425"/>
          </a:xfrm>
        </p:grpSpPr>
        <p:sp>
          <p:nvSpPr>
            <p:cNvPr id="6146" name="Google Shape;6146;p8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80"/>
          <p:cNvGrpSpPr/>
          <p:nvPr/>
        </p:nvGrpSpPr>
        <p:grpSpPr>
          <a:xfrm>
            <a:off x="2183798" y="4123136"/>
            <a:ext cx="356497" cy="354586"/>
            <a:chOff x="-29946000" y="3183175"/>
            <a:chExt cx="293800" cy="292225"/>
          </a:xfrm>
        </p:grpSpPr>
        <p:sp>
          <p:nvSpPr>
            <p:cNvPr id="6149" name="Google Shape;6149;p8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0"/>
          <p:cNvGrpSpPr/>
          <p:nvPr/>
        </p:nvGrpSpPr>
        <p:grpSpPr>
          <a:xfrm>
            <a:off x="2628330" y="1380289"/>
            <a:ext cx="358408" cy="354161"/>
            <a:chOff x="-34408675" y="3202075"/>
            <a:chExt cx="295375" cy="291875"/>
          </a:xfrm>
        </p:grpSpPr>
        <p:sp>
          <p:nvSpPr>
            <p:cNvPr id="6156" name="Google Shape;6156;p8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80"/>
          <p:cNvGrpSpPr/>
          <p:nvPr/>
        </p:nvGrpSpPr>
        <p:grpSpPr>
          <a:xfrm>
            <a:off x="2630241" y="1820283"/>
            <a:ext cx="354586" cy="356254"/>
            <a:chOff x="-34405525" y="3558075"/>
            <a:chExt cx="292225" cy="293600"/>
          </a:xfrm>
        </p:grpSpPr>
        <p:sp>
          <p:nvSpPr>
            <p:cNvPr id="6161" name="Google Shape;6161;p8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80"/>
          <p:cNvGrpSpPr/>
          <p:nvPr/>
        </p:nvGrpSpPr>
        <p:grpSpPr>
          <a:xfrm>
            <a:off x="2629755" y="2256940"/>
            <a:ext cx="355557" cy="353615"/>
            <a:chOff x="-34406325" y="3919600"/>
            <a:chExt cx="293025" cy="291425"/>
          </a:xfrm>
        </p:grpSpPr>
        <p:sp>
          <p:nvSpPr>
            <p:cNvPr id="6165" name="Google Shape;6165;p8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80"/>
          <p:cNvGrpSpPr/>
          <p:nvPr/>
        </p:nvGrpSpPr>
        <p:grpSpPr>
          <a:xfrm>
            <a:off x="1293653" y="2736303"/>
            <a:ext cx="353645" cy="342179"/>
            <a:chOff x="-32568800" y="3232000"/>
            <a:chExt cx="291450" cy="282000"/>
          </a:xfrm>
        </p:grpSpPr>
        <p:sp>
          <p:nvSpPr>
            <p:cNvPr id="6173" name="Google Shape;6173;p8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80"/>
          <p:cNvGrpSpPr/>
          <p:nvPr/>
        </p:nvGrpSpPr>
        <p:grpSpPr>
          <a:xfrm>
            <a:off x="1293183" y="3201213"/>
            <a:ext cx="354586" cy="353645"/>
            <a:chOff x="-32569575" y="3586425"/>
            <a:chExt cx="292225" cy="291450"/>
          </a:xfrm>
        </p:grpSpPr>
        <p:sp>
          <p:nvSpPr>
            <p:cNvPr id="6176" name="Google Shape;6176;p8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80"/>
          <p:cNvGrpSpPr/>
          <p:nvPr/>
        </p:nvGrpSpPr>
        <p:grpSpPr>
          <a:xfrm>
            <a:off x="1284098" y="3665805"/>
            <a:ext cx="372756" cy="354343"/>
            <a:chOff x="-32576675" y="3944600"/>
            <a:chExt cx="307200" cy="292025"/>
          </a:xfrm>
        </p:grpSpPr>
        <p:sp>
          <p:nvSpPr>
            <p:cNvPr id="6179" name="Google Shape;6179;p8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80"/>
          <p:cNvGrpSpPr/>
          <p:nvPr/>
        </p:nvGrpSpPr>
        <p:grpSpPr>
          <a:xfrm>
            <a:off x="3529065" y="2730100"/>
            <a:ext cx="354586" cy="354586"/>
            <a:chOff x="-30735200" y="3192625"/>
            <a:chExt cx="292225" cy="292225"/>
          </a:xfrm>
        </p:grpSpPr>
        <p:sp>
          <p:nvSpPr>
            <p:cNvPr id="6182" name="Google Shape;6182;p8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80"/>
          <p:cNvGrpSpPr/>
          <p:nvPr/>
        </p:nvGrpSpPr>
        <p:grpSpPr>
          <a:xfrm>
            <a:off x="3529065" y="3201532"/>
            <a:ext cx="354586" cy="353008"/>
            <a:chOff x="-30735200" y="3552550"/>
            <a:chExt cx="292225" cy="290925"/>
          </a:xfrm>
        </p:grpSpPr>
        <p:sp>
          <p:nvSpPr>
            <p:cNvPr id="6190" name="Google Shape;6190;p8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80"/>
          <p:cNvGrpSpPr/>
          <p:nvPr/>
        </p:nvGrpSpPr>
        <p:grpSpPr>
          <a:xfrm>
            <a:off x="3529065" y="3666154"/>
            <a:ext cx="354586" cy="353645"/>
            <a:chOff x="-30735200" y="3910925"/>
            <a:chExt cx="292225" cy="291450"/>
          </a:xfrm>
        </p:grpSpPr>
        <p:sp>
          <p:nvSpPr>
            <p:cNvPr id="6193" name="Google Shape;6193;p8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5" name="Google Shape;6195;p80"/>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6" name="Google Shape;6196;p80"/>
          <p:cNvGrpSpPr/>
          <p:nvPr/>
        </p:nvGrpSpPr>
        <p:grpSpPr>
          <a:xfrm>
            <a:off x="4882910" y="1379021"/>
            <a:ext cx="358971" cy="359224"/>
            <a:chOff x="-57956275" y="3197925"/>
            <a:chExt cx="319000" cy="319225"/>
          </a:xfrm>
        </p:grpSpPr>
        <p:sp>
          <p:nvSpPr>
            <p:cNvPr id="6197" name="Google Shape;6197;p8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80"/>
          <p:cNvGrpSpPr/>
          <p:nvPr/>
        </p:nvGrpSpPr>
        <p:grpSpPr>
          <a:xfrm>
            <a:off x="4905064" y="1835446"/>
            <a:ext cx="314662" cy="358971"/>
            <a:chOff x="-57940525" y="3590375"/>
            <a:chExt cx="279625" cy="319000"/>
          </a:xfrm>
        </p:grpSpPr>
        <p:sp>
          <p:nvSpPr>
            <p:cNvPr id="6205" name="Google Shape;6205;p8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0"/>
          <p:cNvGrpSpPr/>
          <p:nvPr/>
        </p:nvGrpSpPr>
        <p:grpSpPr>
          <a:xfrm>
            <a:off x="4875945" y="2276817"/>
            <a:ext cx="358099" cy="358999"/>
            <a:chOff x="-57959425" y="3982600"/>
            <a:chExt cx="318225" cy="319025"/>
          </a:xfrm>
        </p:grpSpPr>
        <p:sp>
          <p:nvSpPr>
            <p:cNvPr id="6211" name="Google Shape;6211;p8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0"/>
          <p:cNvGrpSpPr/>
          <p:nvPr/>
        </p:nvGrpSpPr>
        <p:grpSpPr>
          <a:xfrm>
            <a:off x="7076112" y="1380146"/>
            <a:ext cx="357226" cy="357226"/>
            <a:chOff x="-55987225" y="3198925"/>
            <a:chExt cx="317450" cy="317450"/>
          </a:xfrm>
        </p:grpSpPr>
        <p:sp>
          <p:nvSpPr>
            <p:cNvPr id="6216" name="Google Shape;6216;p8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80"/>
          <p:cNvGrpSpPr/>
          <p:nvPr/>
        </p:nvGrpSpPr>
        <p:grpSpPr>
          <a:xfrm>
            <a:off x="7076112" y="1836178"/>
            <a:ext cx="357226" cy="357367"/>
            <a:chOff x="-55987225" y="3591025"/>
            <a:chExt cx="317450" cy="317575"/>
          </a:xfrm>
        </p:grpSpPr>
        <p:sp>
          <p:nvSpPr>
            <p:cNvPr id="6221" name="Google Shape;6221;p8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80"/>
          <p:cNvGrpSpPr/>
          <p:nvPr/>
        </p:nvGrpSpPr>
        <p:grpSpPr>
          <a:xfrm>
            <a:off x="7090027" y="2276817"/>
            <a:ext cx="358999" cy="358999"/>
            <a:chOff x="-55988800" y="3982600"/>
            <a:chExt cx="319025" cy="319025"/>
          </a:xfrm>
        </p:grpSpPr>
        <p:sp>
          <p:nvSpPr>
            <p:cNvPr id="6227" name="Google Shape;6227;p8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80"/>
          <p:cNvGrpSpPr/>
          <p:nvPr/>
        </p:nvGrpSpPr>
        <p:grpSpPr>
          <a:xfrm>
            <a:off x="5748546" y="2734774"/>
            <a:ext cx="356326" cy="358971"/>
            <a:chOff x="-54026025" y="3192625"/>
            <a:chExt cx="316650" cy="319000"/>
          </a:xfrm>
        </p:grpSpPr>
        <p:sp>
          <p:nvSpPr>
            <p:cNvPr id="6233" name="Google Shape;6233;p8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80"/>
          <p:cNvGrpSpPr/>
          <p:nvPr/>
        </p:nvGrpSpPr>
        <p:grpSpPr>
          <a:xfrm>
            <a:off x="5768492" y="3205748"/>
            <a:ext cx="316434" cy="358099"/>
            <a:chOff x="-54007925" y="3584850"/>
            <a:chExt cx="281200" cy="318225"/>
          </a:xfrm>
        </p:grpSpPr>
        <p:sp>
          <p:nvSpPr>
            <p:cNvPr id="6242" name="Google Shape;6242;p8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0"/>
          <p:cNvGrpSpPr/>
          <p:nvPr/>
        </p:nvGrpSpPr>
        <p:grpSpPr>
          <a:xfrm>
            <a:off x="5768492" y="3667633"/>
            <a:ext cx="316434" cy="358914"/>
            <a:chOff x="-54007925" y="3975575"/>
            <a:chExt cx="281200" cy="318950"/>
          </a:xfrm>
        </p:grpSpPr>
        <p:sp>
          <p:nvSpPr>
            <p:cNvPr id="6249" name="Google Shape;6249;p8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80"/>
          <p:cNvGrpSpPr/>
          <p:nvPr/>
        </p:nvGrpSpPr>
        <p:grpSpPr>
          <a:xfrm>
            <a:off x="8003359" y="2752104"/>
            <a:ext cx="274770" cy="358492"/>
            <a:chOff x="-52005775" y="3208025"/>
            <a:chExt cx="244175" cy="318575"/>
          </a:xfrm>
        </p:grpSpPr>
        <p:sp>
          <p:nvSpPr>
            <p:cNvPr id="6254" name="Google Shape;6254;p8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80"/>
          <p:cNvGrpSpPr/>
          <p:nvPr/>
        </p:nvGrpSpPr>
        <p:grpSpPr>
          <a:xfrm>
            <a:off x="5309825" y="1380146"/>
            <a:ext cx="358099" cy="358099"/>
            <a:chOff x="-57568775" y="3198925"/>
            <a:chExt cx="318225" cy="318225"/>
          </a:xfrm>
        </p:grpSpPr>
        <p:sp>
          <p:nvSpPr>
            <p:cNvPr id="6266" name="Google Shape;6266;p8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80"/>
          <p:cNvGrpSpPr/>
          <p:nvPr/>
        </p:nvGrpSpPr>
        <p:grpSpPr>
          <a:xfrm>
            <a:off x="5331543" y="1835446"/>
            <a:ext cx="314662" cy="358099"/>
            <a:chOff x="-57549075" y="3590375"/>
            <a:chExt cx="279625" cy="318225"/>
          </a:xfrm>
        </p:grpSpPr>
        <p:sp>
          <p:nvSpPr>
            <p:cNvPr id="6273" name="Google Shape;6273;p8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0"/>
          <p:cNvGrpSpPr/>
          <p:nvPr/>
        </p:nvGrpSpPr>
        <p:grpSpPr>
          <a:xfrm>
            <a:off x="5323740" y="2276817"/>
            <a:ext cx="359871" cy="359871"/>
            <a:chOff x="-57570350" y="3982600"/>
            <a:chExt cx="319800" cy="319800"/>
          </a:xfrm>
        </p:grpSpPr>
        <p:sp>
          <p:nvSpPr>
            <p:cNvPr id="6278" name="Google Shape;6278;p8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80"/>
          <p:cNvGrpSpPr/>
          <p:nvPr/>
        </p:nvGrpSpPr>
        <p:grpSpPr>
          <a:xfrm>
            <a:off x="7538779" y="1379246"/>
            <a:ext cx="314662" cy="358999"/>
            <a:chOff x="-55576850" y="3198125"/>
            <a:chExt cx="279625" cy="319025"/>
          </a:xfrm>
        </p:grpSpPr>
        <p:sp>
          <p:nvSpPr>
            <p:cNvPr id="6283" name="Google Shape;6283;p8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80"/>
          <p:cNvGrpSpPr/>
          <p:nvPr/>
        </p:nvGrpSpPr>
        <p:grpSpPr>
          <a:xfrm>
            <a:off x="7516174" y="1835221"/>
            <a:ext cx="359871" cy="358324"/>
            <a:chOff x="-55596550" y="3590175"/>
            <a:chExt cx="319800" cy="318425"/>
          </a:xfrm>
        </p:grpSpPr>
        <p:sp>
          <p:nvSpPr>
            <p:cNvPr id="6288" name="Google Shape;6288;p8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80"/>
          <p:cNvGrpSpPr/>
          <p:nvPr/>
        </p:nvGrpSpPr>
        <p:grpSpPr>
          <a:xfrm>
            <a:off x="7531412" y="2276564"/>
            <a:ext cx="358999" cy="359252"/>
            <a:chOff x="-55595775" y="3982375"/>
            <a:chExt cx="319025" cy="319250"/>
          </a:xfrm>
        </p:grpSpPr>
        <p:sp>
          <p:nvSpPr>
            <p:cNvPr id="6293" name="Google Shape;6293;p8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80"/>
          <p:cNvGrpSpPr/>
          <p:nvPr/>
        </p:nvGrpSpPr>
        <p:grpSpPr>
          <a:xfrm>
            <a:off x="6188595" y="2734774"/>
            <a:ext cx="358999" cy="358099"/>
            <a:chOff x="-53635375" y="3192625"/>
            <a:chExt cx="319025" cy="318225"/>
          </a:xfrm>
        </p:grpSpPr>
        <p:sp>
          <p:nvSpPr>
            <p:cNvPr id="6300" name="Google Shape;6300;p8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80"/>
          <p:cNvGrpSpPr/>
          <p:nvPr/>
        </p:nvGrpSpPr>
        <p:grpSpPr>
          <a:xfrm>
            <a:off x="6210763" y="3205748"/>
            <a:ext cx="314662" cy="358999"/>
            <a:chOff x="-53615675" y="3584850"/>
            <a:chExt cx="279625" cy="319025"/>
          </a:xfrm>
        </p:grpSpPr>
        <p:sp>
          <p:nvSpPr>
            <p:cNvPr id="6304" name="Google Shape;6304;p8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80"/>
          <p:cNvGrpSpPr/>
          <p:nvPr/>
        </p:nvGrpSpPr>
        <p:grpSpPr>
          <a:xfrm>
            <a:off x="6188609" y="3668674"/>
            <a:ext cx="358971" cy="357874"/>
            <a:chOff x="-53634575" y="3976500"/>
            <a:chExt cx="319000" cy="318025"/>
          </a:xfrm>
        </p:grpSpPr>
        <p:sp>
          <p:nvSpPr>
            <p:cNvPr id="6308" name="Google Shape;6308;p8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80"/>
          <p:cNvGrpSpPr/>
          <p:nvPr/>
        </p:nvGrpSpPr>
        <p:grpSpPr>
          <a:xfrm>
            <a:off x="7983413" y="3211628"/>
            <a:ext cx="314662" cy="358436"/>
            <a:chOff x="-52023900" y="3590075"/>
            <a:chExt cx="279625" cy="318525"/>
          </a:xfrm>
        </p:grpSpPr>
        <p:sp>
          <p:nvSpPr>
            <p:cNvPr id="6317" name="Google Shape;6317;p8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0"/>
          <p:cNvGrpSpPr/>
          <p:nvPr/>
        </p:nvGrpSpPr>
        <p:grpSpPr>
          <a:xfrm>
            <a:off x="5746654" y="1380146"/>
            <a:ext cx="358971" cy="358971"/>
            <a:chOff x="-57173375" y="3198925"/>
            <a:chExt cx="319000" cy="319000"/>
          </a:xfrm>
        </p:grpSpPr>
        <p:sp>
          <p:nvSpPr>
            <p:cNvPr id="6325" name="Google Shape;6325;p8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80"/>
          <p:cNvGrpSpPr/>
          <p:nvPr/>
        </p:nvGrpSpPr>
        <p:grpSpPr>
          <a:xfrm>
            <a:off x="5747541" y="1857587"/>
            <a:ext cx="357198" cy="314690"/>
            <a:chOff x="-57176525" y="3610050"/>
            <a:chExt cx="317425" cy="279650"/>
          </a:xfrm>
        </p:grpSpPr>
        <p:sp>
          <p:nvSpPr>
            <p:cNvPr id="6330" name="Google Shape;6330;p8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80"/>
          <p:cNvGrpSpPr/>
          <p:nvPr/>
        </p:nvGrpSpPr>
        <p:grpSpPr>
          <a:xfrm>
            <a:off x="7957995" y="1380146"/>
            <a:ext cx="358099" cy="356326"/>
            <a:chOff x="-55202750" y="3198925"/>
            <a:chExt cx="318225" cy="316650"/>
          </a:xfrm>
        </p:grpSpPr>
        <p:sp>
          <p:nvSpPr>
            <p:cNvPr id="6336" name="Google Shape;6336;p8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80"/>
          <p:cNvGrpSpPr/>
          <p:nvPr/>
        </p:nvGrpSpPr>
        <p:grpSpPr>
          <a:xfrm>
            <a:off x="7968629" y="1835446"/>
            <a:ext cx="336830" cy="358099"/>
            <a:chOff x="-55194875" y="3590375"/>
            <a:chExt cx="299325" cy="318225"/>
          </a:xfrm>
        </p:grpSpPr>
        <p:sp>
          <p:nvSpPr>
            <p:cNvPr id="6339" name="Google Shape;6339;p8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80"/>
          <p:cNvGrpSpPr/>
          <p:nvPr/>
        </p:nvGrpSpPr>
        <p:grpSpPr>
          <a:xfrm>
            <a:off x="7973247" y="2277717"/>
            <a:ext cx="357198" cy="357198"/>
            <a:chOff x="-55203525" y="3983400"/>
            <a:chExt cx="317425" cy="317425"/>
          </a:xfrm>
        </p:grpSpPr>
        <p:sp>
          <p:nvSpPr>
            <p:cNvPr id="6345" name="Google Shape;6345;p8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80"/>
          <p:cNvGrpSpPr/>
          <p:nvPr/>
        </p:nvGrpSpPr>
        <p:grpSpPr>
          <a:xfrm>
            <a:off x="6639727" y="2734774"/>
            <a:ext cx="335930" cy="358971"/>
            <a:chOff x="-53232900" y="3192625"/>
            <a:chExt cx="298525" cy="319000"/>
          </a:xfrm>
        </p:grpSpPr>
        <p:sp>
          <p:nvSpPr>
            <p:cNvPr id="6349" name="Google Shape;6349;p8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80"/>
          <p:cNvGrpSpPr/>
          <p:nvPr/>
        </p:nvGrpSpPr>
        <p:grpSpPr>
          <a:xfrm>
            <a:off x="6629093" y="3205748"/>
            <a:ext cx="357198" cy="356326"/>
            <a:chOff x="-53242350" y="3584850"/>
            <a:chExt cx="317425" cy="316650"/>
          </a:xfrm>
        </p:grpSpPr>
        <p:sp>
          <p:nvSpPr>
            <p:cNvPr id="6358" name="Google Shape;6358;p8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80"/>
          <p:cNvGrpSpPr/>
          <p:nvPr/>
        </p:nvGrpSpPr>
        <p:grpSpPr>
          <a:xfrm>
            <a:off x="6650362" y="3668449"/>
            <a:ext cx="314662" cy="358999"/>
            <a:chOff x="-53224225" y="3976300"/>
            <a:chExt cx="279625" cy="319025"/>
          </a:xfrm>
        </p:grpSpPr>
        <p:sp>
          <p:nvSpPr>
            <p:cNvPr id="6364" name="Google Shape;6364;p8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80"/>
          <p:cNvGrpSpPr/>
          <p:nvPr/>
        </p:nvGrpSpPr>
        <p:grpSpPr>
          <a:xfrm>
            <a:off x="7961258" y="3676129"/>
            <a:ext cx="358971" cy="358408"/>
            <a:chOff x="-52043575" y="3983125"/>
            <a:chExt cx="319000" cy="318500"/>
          </a:xfrm>
        </p:grpSpPr>
        <p:sp>
          <p:nvSpPr>
            <p:cNvPr id="6372" name="Google Shape;6372;p8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80"/>
          <p:cNvGrpSpPr/>
          <p:nvPr/>
        </p:nvGrpSpPr>
        <p:grpSpPr>
          <a:xfrm>
            <a:off x="6215199" y="1380146"/>
            <a:ext cx="314662" cy="358971"/>
            <a:chOff x="-56766175" y="3198925"/>
            <a:chExt cx="279625" cy="319000"/>
          </a:xfrm>
        </p:grpSpPr>
        <p:sp>
          <p:nvSpPr>
            <p:cNvPr id="6382" name="Google Shape;6382;p8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0"/>
          <p:cNvGrpSpPr/>
          <p:nvPr/>
        </p:nvGrpSpPr>
        <p:grpSpPr>
          <a:xfrm>
            <a:off x="6214313" y="1835446"/>
            <a:ext cx="316434" cy="358099"/>
            <a:chOff x="-56766175" y="3590375"/>
            <a:chExt cx="281200" cy="318225"/>
          </a:xfrm>
        </p:grpSpPr>
        <p:sp>
          <p:nvSpPr>
            <p:cNvPr id="6390" name="Google Shape;6390;p8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80"/>
          <p:cNvGrpSpPr/>
          <p:nvPr/>
        </p:nvGrpSpPr>
        <p:grpSpPr>
          <a:xfrm>
            <a:off x="6251269" y="2276817"/>
            <a:ext cx="272126" cy="358099"/>
            <a:chOff x="-56747275" y="3982600"/>
            <a:chExt cx="241825" cy="318225"/>
          </a:xfrm>
        </p:grpSpPr>
        <p:sp>
          <p:nvSpPr>
            <p:cNvPr id="6395" name="Google Shape;6395;p8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80"/>
          <p:cNvGrpSpPr/>
          <p:nvPr/>
        </p:nvGrpSpPr>
        <p:grpSpPr>
          <a:xfrm>
            <a:off x="4859020" y="3219055"/>
            <a:ext cx="358999" cy="342991"/>
            <a:chOff x="-54812875" y="3596675"/>
            <a:chExt cx="319025" cy="304800"/>
          </a:xfrm>
        </p:grpSpPr>
        <p:sp>
          <p:nvSpPr>
            <p:cNvPr id="6403" name="Google Shape;6403;p8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0" name="Google Shape;6410;p80"/>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2" name="Google Shape;6412;p80"/>
          <p:cNvGrpSpPr/>
          <p:nvPr/>
        </p:nvGrpSpPr>
        <p:grpSpPr>
          <a:xfrm>
            <a:off x="4881188" y="3675538"/>
            <a:ext cx="314662" cy="358099"/>
            <a:chOff x="-54793175" y="3982600"/>
            <a:chExt cx="279625" cy="318225"/>
          </a:xfrm>
        </p:grpSpPr>
        <p:sp>
          <p:nvSpPr>
            <p:cNvPr id="6413" name="Google Shape;6413;p8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80"/>
          <p:cNvGrpSpPr/>
          <p:nvPr/>
        </p:nvGrpSpPr>
        <p:grpSpPr>
          <a:xfrm>
            <a:off x="7092647" y="2734774"/>
            <a:ext cx="314662" cy="358099"/>
            <a:chOff x="-52832000" y="3192625"/>
            <a:chExt cx="279625" cy="318225"/>
          </a:xfrm>
        </p:grpSpPr>
        <p:sp>
          <p:nvSpPr>
            <p:cNvPr id="6421" name="Google Shape;6421;p8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80"/>
          <p:cNvGrpSpPr/>
          <p:nvPr/>
        </p:nvGrpSpPr>
        <p:grpSpPr>
          <a:xfrm>
            <a:off x="5779179" y="2276142"/>
            <a:ext cx="323524" cy="358774"/>
            <a:chOff x="-57162350" y="3982000"/>
            <a:chExt cx="287500" cy="318825"/>
          </a:xfrm>
        </p:grpSpPr>
        <p:sp>
          <p:nvSpPr>
            <p:cNvPr id="6430" name="Google Shape;6430;p8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80"/>
          <p:cNvGrpSpPr/>
          <p:nvPr/>
        </p:nvGrpSpPr>
        <p:grpSpPr>
          <a:xfrm>
            <a:off x="7070492" y="3206648"/>
            <a:ext cx="358971" cy="357198"/>
            <a:chOff x="-52851675" y="3585650"/>
            <a:chExt cx="319000" cy="317425"/>
          </a:xfrm>
        </p:grpSpPr>
        <p:sp>
          <p:nvSpPr>
            <p:cNvPr id="6439" name="Google Shape;6439;p8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80"/>
          <p:cNvGrpSpPr/>
          <p:nvPr/>
        </p:nvGrpSpPr>
        <p:grpSpPr>
          <a:xfrm>
            <a:off x="7092647" y="3668449"/>
            <a:ext cx="314662" cy="358999"/>
            <a:chOff x="-52832000" y="3976300"/>
            <a:chExt cx="279625" cy="319025"/>
          </a:xfrm>
        </p:grpSpPr>
        <p:sp>
          <p:nvSpPr>
            <p:cNvPr id="6446" name="Google Shape;6446;p8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80"/>
          <p:cNvGrpSpPr/>
          <p:nvPr/>
        </p:nvGrpSpPr>
        <p:grpSpPr>
          <a:xfrm>
            <a:off x="6209853" y="4123097"/>
            <a:ext cx="316434" cy="358099"/>
            <a:chOff x="-51633225" y="3198925"/>
            <a:chExt cx="281200" cy="318225"/>
          </a:xfrm>
        </p:grpSpPr>
        <p:sp>
          <p:nvSpPr>
            <p:cNvPr id="6452" name="Google Shape;6452;p8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80"/>
          <p:cNvGrpSpPr/>
          <p:nvPr/>
        </p:nvGrpSpPr>
        <p:grpSpPr>
          <a:xfrm>
            <a:off x="6628676" y="1381018"/>
            <a:ext cx="365188" cy="357226"/>
            <a:chOff x="-56396775" y="3199700"/>
            <a:chExt cx="324525" cy="317450"/>
          </a:xfrm>
        </p:grpSpPr>
        <p:sp>
          <p:nvSpPr>
            <p:cNvPr id="6460" name="Google Shape;6460;p8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80"/>
          <p:cNvGrpSpPr/>
          <p:nvPr/>
        </p:nvGrpSpPr>
        <p:grpSpPr>
          <a:xfrm>
            <a:off x="6631771" y="1846953"/>
            <a:ext cx="358999" cy="335958"/>
            <a:chOff x="-56394425" y="3600600"/>
            <a:chExt cx="319025" cy="298550"/>
          </a:xfrm>
        </p:grpSpPr>
        <p:sp>
          <p:nvSpPr>
            <p:cNvPr id="6467" name="Google Shape;6467;p8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80"/>
          <p:cNvGrpSpPr/>
          <p:nvPr/>
        </p:nvGrpSpPr>
        <p:grpSpPr>
          <a:xfrm>
            <a:off x="6662538" y="2277717"/>
            <a:ext cx="327068" cy="357198"/>
            <a:chOff x="-56379450" y="3983400"/>
            <a:chExt cx="290650" cy="317425"/>
          </a:xfrm>
        </p:grpSpPr>
        <p:sp>
          <p:nvSpPr>
            <p:cNvPr id="6471" name="Google Shape;6471;p8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0"/>
          <p:cNvGrpSpPr/>
          <p:nvPr/>
        </p:nvGrpSpPr>
        <p:grpSpPr>
          <a:xfrm>
            <a:off x="5326242" y="2741864"/>
            <a:ext cx="316434" cy="358971"/>
            <a:chOff x="-54401725" y="3198925"/>
            <a:chExt cx="281200" cy="319000"/>
          </a:xfrm>
        </p:grpSpPr>
        <p:sp>
          <p:nvSpPr>
            <p:cNvPr id="6480" name="Google Shape;6480;p8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0"/>
          <p:cNvGrpSpPr/>
          <p:nvPr/>
        </p:nvGrpSpPr>
        <p:grpSpPr>
          <a:xfrm>
            <a:off x="5327128" y="3211965"/>
            <a:ext cx="314662" cy="358099"/>
            <a:chOff x="-54401725" y="3590375"/>
            <a:chExt cx="279625" cy="318225"/>
          </a:xfrm>
        </p:grpSpPr>
        <p:sp>
          <p:nvSpPr>
            <p:cNvPr id="6492" name="Google Shape;6492;p8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80"/>
          <p:cNvGrpSpPr/>
          <p:nvPr/>
        </p:nvGrpSpPr>
        <p:grpSpPr>
          <a:xfrm>
            <a:off x="5324920" y="3675538"/>
            <a:ext cx="319079" cy="358099"/>
            <a:chOff x="-54403300" y="3982600"/>
            <a:chExt cx="283550" cy="318225"/>
          </a:xfrm>
        </p:grpSpPr>
        <p:sp>
          <p:nvSpPr>
            <p:cNvPr id="6499" name="Google Shape;6499;p8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80"/>
          <p:cNvGrpSpPr/>
          <p:nvPr/>
        </p:nvGrpSpPr>
        <p:grpSpPr>
          <a:xfrm>
            <a:off x="7512313" y="2736772"/>
            <a:ext cx="356298" cy="356973"/>
            <a:chOff x="-52458650" y="3194400"/>
            <a:chExt cx="316625" cy="317225"/>
          </a:xfrm>
        </p:grpSpPr>
        <p:sp>
          <p:nvSpPr>
            <p:cNvPr id="6505" name="Google Shape;6505;p8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80"/>
          <p:cNvGrpSpPr/>
          <p:nvPr/>
        </p:nvGrpSpPr>
        <p:grpSpPr>
          <a:xfrm>
            <a:off x="4881188" y="2741864"/>
            <a:ext cx="314662" cy="358971"/>
            <a:chOff x="-54793175" y="3198925"/>
            <a:chExt cx="279625" cy="319000"/>
          </a:xfrm>
        </p:grpSpPr>
        <p:sp>
          <p:nvSpPr>
            <p:cNvPr id="6514" name="Google Shape;6514;p8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80"/>
          <p:cNvGrpSpPr/>
          <p:nvPr/>
        </p:nvGrpSpPr>
        <p:grpSpPr>
          <a:xfrm>
            <a:off x="7521611" y="3205748"/>
            <a:ext cx="337703" cy="357845"/>
            <a:chOff x="-52450000" y="3584850"/>
            <a:chExt cx="300100" cy="318000"/>
          </a:xfrm>
        </p:grpSpPr>
        <p:sp>
          <p:nvSpPr>
            <p:cNvPr id="6522" name="Google Shape;6522;p8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80"/>
          <p:cNvGrpSpPr/>
          <p:nvPr/>
        </p:nvGrpSpPr>
        <p:grpSpPr>
          <a:xfrm>
            <a:off x="7533131" y="3670221"/>
            <a:ext cx="314662" cy="357226"/>
            <a:chOff x="-52440550" y="3977875"/>
            <a:chExt cx="279625" cy="317450"/>
          </a:xfrm>
        </p:grpSpPr>
        <p:sp>
          <p:nvSpPr>
            <p:cNvPr id="6530" name="Google Shape;6530;p8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80"/>
          <p:cNvGrpSpPr/>
          <p:nvPr/>
        </p:nvGrpSpPr>
        <p:grpSpPr>
          <a:xfrm>
            <a:off x="6645066" y="4126427"/>
            <a:ext cx="314662" cy="358999"/>
            <a:chOff x="-51623775" y="3584850"/>
            <a:chExt cx="279625" cy="319025"/>
          </a:xfrm>
        </p:grpSpPr>
        <p:sp>
          <p:nvSpPr>
            <p:cNvPr id="6539" name="Google Shape;6539;p8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8" name="Google Shape;6548;p80"/>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9" name="Google Shape;6549;p80"/>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53" name="Shape 6553"/>
        <p:cNvGrpSpPr/>
        <p:nvPr/>
      </p:nvGrpSpPr>
      <p:grpSpPr>
        <a:xfrm>
          <a:off x="0" y="0"/>
          <a:ext cx="0" cy="0"/>
          <a:chOff x="0" y="0"/>
          <a:chExt cx="0" cy="0"/>
        </a:xfrm>
      </p:grpSpPr>
      <p:grpSp>
        <p:nvGrpSpPr>
          <p:cNvPr id="6554" name="Google Shape;6554;p81"/>
          <p:cNvGrpSpPr/>
          <p:nvPr/>
        </p:nvGrpSpPr>
        <p:grpSpPr>
          <a:xfrm>
            <a:off x="885675" y="1386849"/>
            <a:ext cx="276003" cy="357300"/>
            <a:chOff x="-50469125" y="3183175"/>
            <a:chExt cx="233150" cy="301825"/>
          </a:xfrm>
        </p:grpSpPr>
        <p:sp>
          <p:nvSpPr>
            <p:cNvPr id="6555" name="Google Shape;6555;p8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1"/>
          <p:cNvGrpSpPr/>
          <p:nvPr/>
        </p:nvGrpSpPr>
        <p:grpSpPr>
          <a:xfrm>
            <a:off x="845574" y="1822251"/>
            <a:ext cx="356205" cy="355288"/>
            <a:chOff x="-50504575" y="3550975"/>
            <a:chExt cx="300900" cy="300125"/>
          </a:xfrm>
        </p:grpSpPr>
        <p:sp>
          <p:nvSpPr>
            <p:cNvPr id="6559" name="Google Shape;6559;p8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81"/>
          <p:cNvGrpSpPr/>
          <p:nvPr/>
        </p:nvGrpSpPr>
        <p:grpSpPr>
          <a:xfrm>
            <a:off x="845574" y="2260493"/>
            <a:ext cx="356205" cy="354341"/>
            <a:chOff x="-50503000" y="3921175"/>
            <a:chExt cx="300900" cy="299325"/>
          </a:xfrm>
        </p:grpSpPr>
        <p:sp>
          <p:nvSpPr>
            <p:cNvPr id="6564" name="Google Shape;6564;p8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81"/>
          <p:cNvGrpSpPr/>
          <p:nvPr/>
        </p:nvGrpSpPr>
        <p:grpSpPr>
          <a:xfrm>
            <a:off x="3049627" y="1406411"/>
            <a:ext cx="355258" cy="356205"/>
            <a:chOff x="-48630025" y="3199700"/>
            <a:chExt cx="300100" cy="300900"/>
          </a:xfrm>
        </p:grpSpPr>
        <p:sp>
          <p:nvSpPr>
            <p:cNvPr id="6570" name="Google Shape;6570;p8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81"/>
          <p:cNvGrpSpPr/>
          <p:nvPr/>
        </p:nvGrpSpPr>
        <p:grpSpPr>
          <a:xfrm>
            <a:off x="3049627" y="1843707"/>
            <a:ext cx="355258" cy="355258"/>
            <a:chOff x="-48630025" y="3569100"/>
            <a:chExt cx="300100" cy="300100"/>
          </a:xfrm>
        </p:grpSpPr>
        <p:sp>
          <p:nvSpPr>
            <p:cNvPr id="6574" name="Google Shape;6574;p8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1"/>
          <p:cNvGrpSpPr/>
          <p:nvPr/>
        </p:nvGrpSpPr>
        <p:grpSpPr>
          <a:xfrm>
            <a:off x="3050101" y="2281003"/>
            <a:ext cx="354311" cy="353394"/>
            <a:chOff x="-48629225" y="3938500"/>
            <a:chExt cx="299300" cy="298525"/>
          </a:xfrm>
        </p:grpSpPr>
        <p:sp>
          <p:nvSpPr>
            <p:cNvPr id="6585" name="Google Shape;6585;p8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81"/>
          <p:cNvGrpSpPr/>
          <p:nvPr/>
        </p:nvGrpSpPr>
        <p:grpSpPr>
          <a:xfrm>
            <a:off x="1785504" y="2752344"/>
            <a:ext cx="311458" cy="354341"/>
            <a:chOff x="-46762575" y="3200500"/>
            <a:chExt cx="263100" cy="299325"/>
          </a:xfrm>
        </p:grpSpPr>
        <p:sp>
          <p:nvSpPr>
            <p:cNvPr id="6590" name="Google Shape;6590;p8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81"/>
          <p:cNvGrpSpPr/>
          <p:nvPr/>
        </p:nvGrpSpPr>
        <p:grpSpPr>
          <a:xfrm>
            <a:off x="1763589" y="3211066"/>
            <a:ext cx="355288" cy="312375"/>
            <a:chOff x="-46779900" y="3588000"/>
            <a:chExt cx="300125" cy="263875"/>
          </a:xfrm>
        </p:grpSpPr>
        <p:sp>
          <p:nvSpPr>
            <p:cNvPr id="6596" name="Google Shape;6596;p8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81"/>
          <p:cNvGrpSpPr/>
          <p:nvPr/>
        </p:nvGrpSpPr>
        <p:grpSpPr>
          <a:xfrm>
            <a:off x="1764062" y="3625988"/>
            <a:ext cx="354341" cy="353394"/>
            <a:chOff x="-46779100" y="3938500"/>
            <a:chExt cx="299325" cy="298525"/>
          </a:xfrm>
        </p:grpSpPr>
        <p:sp>
          <p:nvSpPr>
            <p:cNvPr id="6601" name="Google Shape;6601;p8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81"/>
          <p:cNvGrpSpPr/>
          <p:nvPr/>
        </p:nvGrpSpPr>
        <p:grpSpPr>
          <a:xfrm>
            <a:off x="3971800" y="2758855"/>
            <a:ext cx="355258" cy="355288"/>
            <a:chOff x="-44924250" y="3206000"/>
            <a:chExt cx="300100" cy="300125"/>
          </a:xfrm>
        </p:grpSpPr>
        <p:sp>
          <p:nvSpPr>
            <p:cNvPr id="6604" name="Google Shape;6604;p8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81"/>
          <p:cNvGrpSpPr/>
          <p:nvPr/>
        </p:nvGrpSpPr>
        <p:grpSpPr>
          <a:xfrm>
            <a:off x="1286286" y="1386849"/>
            <a:ext cx="355258" cy="355258"/>
            <a:chOff x="-50134375" y="3183175"/>
            <a:chExt cx="300100" cy="300100"/>
          </a:xfrm>
        </p:grpSpPr>
        <p:sp>
          <p:nvSpPr>
            <p:cNvPr id="6610" name="Google Shape;6610;p8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81"/>
          <p:cNvGrpSpPr/>
          <p:nvPr/>
        </p:nvGrpSpPr>
        <p:grpSpPr>
          <a:xfrm>
            <a:off x="1286286" y="1822251"/>
            <a:ext cx="355258" cy="355288"/>
            <a:chOff x="-50134375" y="3550975"/>
            <a:chExt cx="300100" cy="300125"/>
          </a:xfrm>
        </p:grpSpPr>
        <p:sp>
          <p:nvSpPr>
            <p:cNvPr id="6621" name="Google Shape;6621;p8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81"/>
          <p:cNvGrpSpPr/>
          <p:nvPr/>
        </p:nvGrpSpPr>
        <p:grpSpPr>
          <a:xfrm>
            <a:off x="1286286" y="2259783"/>
            <a:ext cx="355258" cy="355051"/>
            <a:chOff x="-50134375" y="3920575"/>
            <a:chExt cx="300100" cy="299925"/>
          </a:xfrm>
        </p:grpSpPr>
        <p:sp>
          <p:nvSpPr>
            <p:cNvPr id="6624" name="Google Shape;6624;p8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81"/>
          <p:cNvGrpSpPr/>
          <p:nvPr/>
        </p:nvGrpSpPr>
        <p:grpSpPr>
          <a:xfrm>
            <a:off x="3497010" y="1407358"/>
            <a:ext cx="357123" cy="355258"/>
            <a:chOff x="-48262200" y="3200500"/>
            <a:chExt cx="301675" cy="300100"/>
          </a:xfrm>
        </p:grpSpPr>
        <p:sp>
          <p:nvSpPr>
            <p:cNvPr id="6628" name="Google Shape;6628;p8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81"/>
          <p:cNvGrpSpPr/>
          <p:nvPr/>
        </p:nvGrpSpPr>
        <p:grpSpPr>
          <a:xfrm>
            <a:off x="3526383" y="1844447"/>
            <a:ext cx="298377" cy="354519"/>
            <a:chOff x="-48233050" y="3569725"/>
            <a:chExt cx="252050" cy="299475"/>
          </a:xfrm>
        </p:grpSpPr>
        <p:sp>
          <p:nvSpPr>
            <p:cNvPr id="6638" name="Google Shape;6638;p8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81"/>
          <p:cNvGrpSpPr/>
          <p:nvPr/>
        </p:nvGrpSpPr>
        <p:grpSpPr>
          <a:xfrm>
            <a:off x="3550148" y="2278191"/>
            <a:ext cx="250847" cy="358070"/>
            <a:chOff x="-48216525" y="3936125"/>
            <a:chExt cx="211900" cy="302475"/>
          </a:xfrm>
        </p:grpSpPr>
        <p:sp>
          <p:nvSpPr>
            <p:cNvPr id="6642" name="Google Shape;6642;p8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81"/>
          <p:cNvGrpSpPr/>
          <p:nvPr/>
        </p:nvGrpSpPr>
        <p:grpSpPr>
          <a:xfrm>
            <a:off x="2205866" y="2753261"/>
            <a:ext cx="355258" cy="355288"/>
            <a:chOff x="-46410500" y="3201275"/>
            <a:chExt cx="300100" cy="300125"/>
          </a:xfrm>
        </p:grpSpPr>
        <p:sp>
          <p:nvSpPr>
            <p:cNvPr id="6647" name="Google Shape;6647;p8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81"/>
          <p:cNvGrpSpPr/>
          <p:nvPr/>
        </p:nvGrpSpPr>
        <p:grpSpPr>
          <a:xfrm>
            <a:off x="2205866" y="3188692"/>
            <a:ext cx="355258" cy="356205"/>
            <a:chOff x="-46409700" y="3569100"/>
            <a:chExt cx="300100" cy="300900"/>
          </a:xfrm>
        </p:grpSpPr>
        <p:sp>
          <p:nvSpPr>
            <p:cNvPr id="6653" name="Google Shape;6653;p8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81"/>
          <p:cNvGrpSpPr/>
          <p:nvPr/>
        </p:nvGrpSpPr>
        <p:grpSpPr>
          <a:xfrm>
            <a:off x="2193747" y="3624124"/>
            <a:ext cx="379497" cy="358070"/>
            <a:chOff x="-46422300" y="3936925"/>
            <a:chExt cx="320575" cy="302475"/>
          </a:xfrm>
        </p:grpSpPr>
        <p:sp>
          <p:nvSpPr>
            <p:cNvPr id="6659" name="Google Shape;6659;p8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81"/>
          <p:cNvGrpSpPr/>
          <p:nvPr/>
        </p:nvGrpSpPr>
        <p:grpSpPr>
          <a:xfrm>
            <a:off x="3971326" y="3178452"/>
            <a:ext cx="356205" cy="355258"/>
            <a:chOff x="-44914800" y="3560450"/>
            <a:chExt cx="300900" cy="300100"/>
          </a:xfrm>
        </p:grpSpPr>
        <p:sp>
          <p:nvSpPr>
            <p:cNvPr id="6662" name="Google Shape;6662;p8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81"/>
          <p:cNvGrpSpPr/>
          <p:nvPr/>
        </p:nvGrpSpPr>
        <p:grpSpPr>
          <a:xfrm>
            <a:off x="1726378" y="1387086"/>
            <a:ext cx="354311" cy="354104"/>
            <a:chOff x="-49764975" y="3183375"/>
            <a:chExt cx="299300" cy="299125"/>
          </a:xfrm>
        </p:grpSpPr>
        <p:sp>
          <p:nvSpPr>
            <p:cNvPr id="6668" name="Google Shape;6668;p8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81"/>
          <p:cNvGrpSpPr/>
          <p:nvPr/>
        </p:nvGrpSpPr>
        <p:grpSpPr>
          <a:xfrm>
            <a:off x="1726378" y="1822547"/>
            <a:ext cx="354311" cy="355909"/>
            <a:chOff x="-49764975" y="3551225"/>
            <a:chExt cx="299300" cy="300650"/>
          </a:xfrm>
        </p:grpSpPr>
        <p:sp>
          <p:nvSpPr>
            <p:cNvPr id="6678" name="Google Shape;6678;p8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1"/>
          <p:cNvGrpSpPr/>
          <p:nvPr/>
        </p:nvGrpSpPr>
        <p:grpSpPr>
          <a:xfrm>
            <a:off x="1724040" y="2259310"/>
            <a:ext cx="358987" cy="355525"/>
            <a:chOff x="-49766550" y="3920175"/>
            <a:chExt cx="303250" cy="300325"/>
          </a:xfrm>
        </p:grpSpPr>
        <p:sp>
          <p:nvSpPr>
            <p:cNvPr id="6690" name="Google Shape;6690;p8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81"/>
          <p:cNvGrpSpPr/>
          <p:nvPr/>
        </p:nvGrpSpPr>
        <p:grpSpPr>
          <a:xfrm>
            <a:off x="3939571" y="1407358"/>
            <a:ext cx="357123" cy="354341"/>
            <a:chOff x="-47892800" y="3200500"/>
            <a:chExt cx="301675" cy="299325"/>
          </a:xfrm>
        </p:grpSpPr>
        <p:sp>
          <p:nvSpPr>
            <p:cNvPr id="6695" name="Google Shape;6695;p8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81"/>
          <p:cNvGrpSpPr/>
          <p:nvPr/>
        </p:nvGrpSpPr>
        <p:grpSpPr>
          <a:xfrm>
            <a:off x="4003437" y="1843707"/>
            <a:ext cx="229391" cy="355258"/>
            <a:chOff x="-47839250" y="3569100"/>
            <a:chExt cx="193775" cy="300100"/>
          </a:xfrm>
        </p:grpSpPr>
        <p:sp>
          <p:nvSpPr>
            <p:cNvPr id="6702" name="Google Shape;6702;p8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81"/>
          <p:cNvGrpSpPr/>
          <p:nvPr/>
        </p:nvGrpSpPr>
        <p:grpSpPr>
          <a:xfrm>
            <a:off x="3940503" y="2280056"/>
            <a:ext cx="355258" cy="356205"/>
            <a:chOff x="-47892800" y="3937700"/>
            <a:chExt cx="300100" cy="300900"/>
          </a:xfrm>
        </p:grpSpPr>
        <p:sp>
          <p:nvSpPr>
            <p:cNvPr id="6709" name="Google Shape;6709;p8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1"/>
          <p:cNvGrpSpPr/>
          <p:nvPr/>
        </p:nvGrpSpPr>
        <p:grpSpPr>
          <a:xfrm>
            <a:off x="2645798" y="2773770"/>
            <a:ext cx="355258" cy="311458"/>
            <a:chOff x="-46042675" y="3218600"/>
            <a:chExt cx="300100" cy="263100"/>
          </a:xfrm>
        </p:grpSpPr>
        <p:sp>
          <p:nvSpPr>
            <p:cNvPr id="6718" name="Google Shape;6718;p8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1"/>
          <p:cNvGrpSpPr/>
          <p:nvPr/>
        </p:nvGrpSpPr>
        <p:grpSpPr>
          <a:xfrm>
            <a:off x="2645798" y="3188219"/>
            <a:ext cx="355258" cy="323118"/>
            <a:chOff x="-46042675" y="3568700"/>
            <a:chExt cx="300100" cy="272950"/>
          </a:xfrm>
        </p:grpSpPr>
        <p:sp>
          <p:nvSpPr>
            <p:cNvPr id="6725" name="Google Shape;6725;p8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81"/>
          <p:cNvGrpSpPr/>
          <p:nvPr/>
        </p:nvGrpSpPr>
        <p:grpSpPr>
          <a:xfrm>
            <a:off x="2687749" y="3625189"/>
            <a:ext cx="271357" cy="356057"/>
            <a:chOff x="-46007225" y="3937825"/>
            <a:chExt cx="229225" cy="300775"/>
          </a:xfrm>
        </p:grpSpPr>
        <p:sp>
          <p:nvSpPr>
            <p:cNvPr id="6730" name="Google Shape;6730;p8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1"/>
          <p:cNvGrpSpPr/>
          <p:nvPr/>
        </p:nvGrpSpPr>
        <p:grpSpPr>
          <a:xfrm>
            <a:off x="3993241" y="3615275"/>
            <a:ext cx="312375" cy="357596"/>
            <a:chOff x="-44895900" y="3929450"/>
            <a:chExt cx="263875" cy="302075"/>
          </a:xfrm>
        </p:grpSpPr>
        <p:sp>
          <p:nvSpPr>
            <p:cNvPr id="6741" name="Google Shape;6741;p8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81"/>
          <p:cNvGrpSpPr/>
          <p:nvPr/>
        </p:nvGrpSpPr>
        <p:grpSpPr>
          <a:xfrm>
            <a:off x="2167060" y="1398036"/>
            <a:ext cx="356205" cy="332885"/>
            <a:chOff x="-49397175" y="3192625"/>
            <a:chExt cx="300900" cy="281200"/>
          </a:xfrm>
        </p:grpSpPr>
        <p:sp>
          <p:nvSpPr>
            <p:cNvPr id="6748" name="Google Shape;6748;p8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81"/>
          <p:cNvGrpSpPr/>
          <p:nvPr/>
        </p:nvGrpSpPr>
        <p:grpSpPr>
          <a:xfrm>
            <a:off x="2193163" y="1822251"/>
            <a:ext cx="304000" cy="356205"/>
            <a:chOff x="-49375900" y="3550975"/>
            <a:chExt cx="256800" cy="300900"/>
          </a:xfrm>
        </p:grpSpPr>
        <p:sp>
          <p:nvSpPr>
            <p:cNvPr id="6756" name="Google Shape;6756;p8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81"/>
          <p:cNvGrpSpPr/>
          <p:nvPr/>
        </p:nvGrpSpPr>
        <p:grpSpPr>
          <a:xfrm>
            <a:off x="2188516" y="2259546"/>
            <a:ext cx="313293" cy="356205"/>
            <a:chOff x="-49378250" y="3920375"/>
            <a:chExt cx="264650" cy="300900"/>
          </a:xfrm>
        </p:grpSpPr>
        <p:sp>
          <p:nvSpPr>
            <p:cNvPr id="6768" name="Google Shape;6768;p8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81"/>
          <p:cNvGrpSpPr/>
          <p:nvPr/>
        </p:nvGrpSpPr>
        <p:grpSpPr>
          <a:xfrm>
            <a:off x="907504" y="2752344"/>
            <a:ext cx="312375" cy="357123"/>
            <a:chOff x="-47505300" y="3200500"/>
            <a:chExt cx="263875" cy="301675"/>
          </a:xfrm>
        </p:grpSpPr>
        <p:sp>
          <p:nvSpPr>
            <p:cNvPr id="6776" name="Google Shape;6776;p8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1"/>
          <p:cNvGrpSpPr/>
          <p:nvPr/>
        </p:nvGrpSpPr>
        <p:grpSpPr>
          <a:xfrm>
            <a:off x="885604" y="3188692"/>
            <a:ext cx="356176" cy="355051"/>
            <a:chOff x="-47524975" y="3569100"/>
            <a:chExt cx="300875" cy="299925"/>
          </a:xfrm>
        </p:grpSpPr>
        <p:sp>
          <p:nvSpPr>
            <p:cNvPr id="6790" name="Google Shape;6790;p8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81"/>
          <p:cNvGrpSpPr/>
          <p:nvPr/>
        </p:nvGrpSpPr>
        <p:grpSpPr>
          <a:xfrm>
            <a:off x="886062" y="3667954"/>
            <a:ext cx="355258" cy="270410"/>
            <a:chOff x="-47523400" y="3973950"/>
            <a:chExt cx="300100" cy="228425"/>
          </a:xfrm>
        </p:grpSpPr>
        <p:sp>
          <p:nvSpPr>
            <p:cNvPr id="6796" name="Google Shape;6796;p8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81"/>
          <p:cNvGrpSpPr/>
          <p:nvPr/>
        </p:nvGrpSpPr>
        <p:grpSpPr>
          <a:xfrm>
            <a:off x="3091183" y="2750953"/>
            <a:ext cx="354341" cy="357596"/>
            <a:chOff x="-45673275" y="3199325"/>
            <a:chExt cx="299325" cy="302075"/>
          </a:xfrm>
        </p:grpSpPr>
        <p:sp>
          <p:nvSpPr>
            <p:cNvPr id="6802" name="Google Shape;6802;p8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1"/>
          <p:cNvGrpSpPr/>
          <p:nvPr/>
        </p:nvGrpSpPr>
        <p:grpSpPr>
          <a:xfrm>
            <a:off x="3090251" y="3209202"/>
            <a:ext cx="356205" cy="314240"/>
            <a:chOff x="-45674075" y="3586425"/>
            <a:chExt cx="300900" cy="265450"/>
          </a:xfrm>
        </p:grpSpPr>
        <p:sp>
          <p:nvSpPr>
            <p:cNvPr id="6806" name="Google Shape;6806;p8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81"/>
          <p:cNvGrpSpPr/>
          <p:nvPr/>
        </p:nvGrpSpPr>
        <p:grpSpPr>
          <a:xfrm>
            <a:off x="3091183" y="3625041"/>
            <a:ext cx="354341" cy="356205"/>
            <a:chOff x="-45673275" y="3937700"/>
            <a:chExt cx="299325" cy="300900"/>
          </a:xfrm>
        </p:grpSpPr>
        <p:sp>
          <p:nvSpPr>
            <p:cNvPr id="6809" name="Google Shape;6809;p8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1"/>
          <p:cNvGrpSpPr/>
          <p:nvPr/>
        </p:nvGrpSpPr>
        <p:grpSpPr>
          <a:xfrm>
            <a:off x="2205349" y="4117825"/>
            <a:ext cx="356205" cy="356205"/>
            <a:chOff x="-44512325" y="3176075"/>
            <a:chExt cx="300900" cy="300900"/>
          </a:xfrm>
        </p:grpSpPr>
        <p:sp>
          <p:nvSpPr>
            <p:cNvPr id="6816" name="Google Shape;6816;p8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1"/>
          <p:cNvGrpSpPr/>
          <p:nvPr/>
        </p:nvGrpSpPr>
        <p:grpSpPr>
          <a:xfrm>
            <a:off x="2608689" y="1386849"/>
            <a:ext cx="354341" cy="354341"/>
            <a:chOff x="-49027775" y="3183175"/>
            <a:chExt cx="299325" cy="299325"/>
          </a:xfrm>
        </p:grpSpPr>
        <p:sp>
          <p:nvSpPr>
            <p:cNvPr id="6820" name="Google Shape;6820;p8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1"/>
          <p:cNvGrpSpPr/>
          <p:nvPr/>
        </p:nvGrpSpPr>
        <p:grpSpPr>
          <a:xfrm>
            <a:off x="2608230" y="1822251"/>
            <a:ext cx="355258" cy="357152"/>
            <a:chOff x="-49027775" y="3550975"/>
            <a:chExt cx="300100" cy="301700"/>
          </a:xfrm>
        </p:grpSpPr>
        <p:sp>
          <p:nvSpPr>
            <p:cNvPr id="6825" name="Google Shape;6825;p8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81"/>
          <p:cNvGrpSpPr/>
          <p:nvPr/>
        </p:nvGrpSpPr>
        <p:grpSpPr>
          <a:xfrm>
            <a:off x="2606306" y="2259310"/>
            <a:ext cx="359106" cy="355525"/>
            <a:chOff x="-49031025" y="3920175"/>
            <a:chExt cx="303350" cy="300325"/>
          </a:xfrm>
        </p:grpSpPr>
        <p:sp>
          <p:nvSpPr>
            <p:cNvPr id="6836" name="Google Shape;6836;p8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1"/>
          <p:cNvGrpSpPr/>
          <p:nvPr/>
        </p:nvGrpSpPr>
        <p:grpSpPr>
          <a:xfrm>
            <a:off x="1322411" y="2752344"/>
            <a:ext cx="356176" cy="354341"/>
            <a:chOff x="-47155575" y="3200500"/>
            <a:chExt cx="300875" cy="299325"/>
          </a:xfrm>
        </p:grpSpPr>
        <p:sp>
          <p:nvSpPr>
            <p:cNvPr id="6843" name="Google Shape;6843;p8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81"/>
          <p:cNvGrpSpPr/>
          <p:nvPr/>
        </p:nvGrpSpPr>
        <p:grpSpPr>
          <a:xfrm>
            <a:off x="1322870" y="3188692"/>
            <a:ext cx="355258" cy="355258"/>
            <a:chOff x="-47154800" y="3569100"/>
            <a:chExt cx="300100" cy="300100"/>
          </a:xfrm>
        </p:grpSpPr>
        <p:sp>
          <p:nvSpPr>
            <p:cNvPr id="6850" name="Google Shape;6850;p8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1"/>
          <p:cNvGrpSpPr/>
          <p:nvPr/>
        </p:nvGrpSpPr>
        <p:grpSpPr>
          <a:xfrm>
            <a:off x="1323343" y="3626905"/>
            <a:ext cx="354311" cy="353423"/>
            <a:chOff x="-47154000" y="3939275"/>
            <a:chExt cx="299300" cy="298550"/>
          </a:xfrm>
        </p:grpSpPr>
        <p:sp>
          <p:nvSpPr>
            <p:cNvPr id="6857" name="Google Shape;6857;p8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81"/>
          <p:cNvGrpSpPr/>
          <p:nvPr/>
        </p:nvGrpSpPr>
        <p:grpSpPr>
          <a:xfrm>
            <a:off x="3548633" y="2752344"/>
            <a:ext cx="312375" cy="354341"/>
            <a:chOff x="-45286550" y="3200500"/>
            <a:chExt cx="263875" cy="299325"/>
          </a:xfrm>
        </p:grpSpPr>
        <p:sp>
          <p:nvSpPr>
            <p:cNvPr id="6862" name="Google Shape;6862;p8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1"/>
          <p:cNvGrpSpPr/>
          <p:nvPr/>
        </p:nvGrpSpPr>
        <p:grpSpPr>
          <a:xfrm>
            <a:off x="3548633" y="3189639"/>
            <a:ext cx="312375" cy="354311"/>
            <a:chOff x="-45286550" y="3569900"/>
            <a:chExt cx="263875" cy="299300"/>
          </a:xfrm>
        </p:grpSpPr>
        <p:sp>
          <p:nvSpPr>
            <p:cNvPr id="6866" name="Google Shape;6866;p8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1"/>
          <p:cNvGrpSpPr/>
          <p:nvPr/>
        </p:nvGrpSpPr>
        <p:grpSpPr>
          <a:xfrm>
            <a:off x="3559820" y="3625988"/>
            <a:ext cx="290001" cy="355258"/>
            <a:chOff x="-45277900" y="3938500"/>
            <a:chExt cx="244975" cy="300100"/>
          </a:xfrm>
        </p:grpSpPr>
        <p:sp>
          <p:nvSpPr>
            <p:cNvPr id="6873" name="Google Shape;6873;p8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81"/>
          <p:cNvGrpSpPr/>
          <p:nvPr/>
        </p:nvGrpSpPr>
        <p:grpSpPr>
          <a:xfrm>
            <a:off x="2645769" y="4095090"/>
            <a:ext cx="355258" cy="355258"/>
            <a:chOff x="-44502875" y="3576975"/>
            <a:chExt cx="300100" cy="300100"/>
          </a:xfrm>
        </p:grpSpPr>
        <p:sp>
          <p:nvSpPr>
            <p:cNvPr id="6878" name="Google Shape;6878;p8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81"/>
          <p:cNvGrpSpPr/>
          <p:nvPr/>
        </p:nvGrpSpPr>
        <p:grpSpPr>
          <a:xfrm>
            <a:off x="4858981" y="1820745"/>
            <a:ext cx="356196" cy="354670"/>
            <a:chOff x="-13946200" y="3647075"/>
            <a:chExt cx="353650" cy="352100"/>
          </a:xfrm>
        </p:grpSpPr>
        <p:sp>
          <p:nvSpPr>
            <p:cNvPr id="6882" name="Google Shape;6882;p8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81"/>
          <p:cNvGrpSpPr/>
          <p:nvPr/>
        </p:nvGrpSpPr>
        <p:grpSpPr>
          <a:xfrm>
            <a:off x="6642374" y="1380228"/>
            <a:ext cx="357002" cy="354267"/>
            <a:chOff x="-12163025" y="3214275"/>
            <a:chExt cx="354450" cy="351700"/>
          </a:xfrm>
        </p:grpSpPr>
        <p:sp>
          <p:nvSpPr>
            <p:cNvPr id="6889" name="Google Shape;6889;p8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81"/>
          <p:cNvGrpSpPr/>
          <p:nvPr/>
        </p:nvGrpSpPr>
        <p:grpSpPr>
          <a:xfrm>
            <a:off x="6643154" y="1819965"/>
            <a:ext cx="355441" cy="356232"/>
            <a:chOff x="-12160675" y="3647875"/>
            <a:chExt cx="352900" cy="353650"/>
          </a:xfrm>
        </p:grpSpPr>
        <p:sp>
          <p:nvSpPr>
            <p:cNvPr id="6893" name="Google Shape;6893;p8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81"/>
          <p:cNvGrpSpPr/>
          <p:nvPr/>
        </p:nvGrpSpPr>
        <p:grpSpPr>
          <a:xfrm>
            <a:off x="6653870" y="2264421"/>
            <a:ext cx="354635" cy="356232"/>
            <a:chOff x="-12160675" y="4081850"/>
            <a:chExt cx="352100" cy="353650"/>
          </a:xfrm>
        </p:grpSpPr>
        <p:sp>
          <p:nvSpPr>
            <p:cNvPr id="6901" name="Google Shape;6901;p8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81"/>
          <p:cNvGrpSpPr/>
          <p:nvPr/>
        </p:nvGrpSpPr>
        <p:grpSpPr>
          <a:xfrm>
            <a:off x="4858836" y="2738864"/>
            <a:ext cx="355416" cy="355652"/>
            <a:chOff x="-10391650" y="3180600"/>
            <a:chExt cx="352875" cy="353075"/>
          </a:xfrm>
        </p:grpSpPr>
        <p:sp>
          <p:nvSpPr>
            <p:cNvPr id="6908" name="Google Shape;6908;p8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1"/>
          <p:cNvGrpSpPr/>
          <p:nvPr/>
        </p:nvGrpSpPr>
        <p:grpSpPr>
          <a:xfrm>
            <a:off x="4858835" y="3215662"/>
            <a:ext cx="354635" cy="353890"/>
            <a:chOff x="-10390875" y="3616350"/>
            <a:chExt cx="352100" cy="351325"/>
          </a:xfrm>
        </p:grpSpPr>
        <p:sp>
          <p:nvSpPr>
            <p:cNvPr id="6915" name="Google Shape;6915;p8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81"/>
          <p:cNvGrpSpPr/>
          <p:nvPr/>
        </p:nvGrpSpPr>
        <p:grpSpPr>
          <a:xfrm>
            <a:off x="7525810" y="2740327"/>
            <a:ext cx="312585" cy="354670"/>
            <a:chOff x="-10370400" y="4049550"/>
            <a:chExt cx="310350" cy="352100"/>
          </a:xfrm>
        </p:grpSpPr>
        <p:sp>
          <p:nvSpPr>
            <p:cNvPr id="6919" name="Google Shape;6919;p8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81"/>
          <p:cNvGrpSpPr/>
          <p:nvPr/>
        </p:nvGrpSpPr>
        <p:grpSpPr>
          <a:xfrm>
            <a:off x="6630066" y="2739268"/>
            <a:ext cx="379236" cy="354847"/>
            <a:chOff x="-8674650" y="3210975"/>
            <a:chExt cx="376525" cy="352275"/>
          </a:xfrm>
        </p:grpSpPr>
        <p:sp>
          <p:nvSpPr>
            <p:cNvPr id="6925" name="Google Shape;6925;p8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81"/>
          <p:cNvGrpSpPr/>
          <p:nvPr/>
        </p:nvGrpSpPr>
        <p:grpSpPr>
          <a:xfrm>
            <a:off x="5301563" y="1820745"/>
            <a:ext cx="356221" cy="354670"/>
            <a:chOff x="-13512225" y="3647075"/>
            <a:chExt cx="353675" cy="352100"/>
          </a:xfrm>
        </p:grpSpPr>
        <p:sp>
          <p:nvSpPr>
            <p:cNvPr id="6932" name="Google Shape;6932;p8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81"/>
          <p:cNvGrpSpPr/>
          <p:nvPr/>
        </p:nvGrpSpPr>
        <p:grpSpPr>
          <a:xfrm>
            <a:off x="5311876" y="2264811"/>
            <a:ext cx="356221" cy="355451"/>
            <a:chOff x="-13512225" y="4080275"/>
            <a:chExt cx="353675" cy="352875"/>
          </a:xfrm>
        </p:grpSpPr>
        <p:sp>
          <p:nvSpPr>
            <p:cNvPr id="6943" name="Google Shape;6943;p8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1"/>
          <p:cNvGrpSpPr/>
          <p:nvPr/>
        </p:nvGrpSpPr>
        <p:grpSpPr>
          <a:xfrm>
            <a:off x="7084956" y="1412172"/>
            <a:ext cx="356196" cy="290379"/>
            <a:chOff x="-11728250" y="3245400"/>
            <a:chExt cx="353650" cy="288275"/>
          </a:xfrm>
        </p:grpSpPr>
        <p:sp>
          <p:nvSpPr>
            <p:cNvPr id="6955" name="Google Shape;6955;p8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1"/>
          <p:cNvGrpSpPr/>
          <p:nvPr/>
        </p:nvGrpSpPr>
        <p:grpSpPr>
          <a:xfrm>
            <a:off x="7117464" y="2264811"/>
            <a:ext cx="311804" cy="355451"/>
            <a:chOff x="-11703850" y="4081850"/>
            <a:chExt cx="309575" cy="352875"/>
          </a:xfrm>
        </p:grpSpPr>
        <p:sp>
          <p:nvSpPr>
            <p:cNvPr id="6961" name="Google Shape;6961;p8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81"/>
          <p:cNvGrpSpPr/>
          <p:nvPr/>
        </p:nvGrpSpPr>
        <p:grpSpPr>
          <a:xfrm>
            <a:off x="5306120" y="2738964"/>
            <a:ext cx="357002" cy="355451"/>
            <a:chOff x="-9958475" y="3180025"/>
            <a:chExt cx="354450" cy="352875"/>
          </a:xfrm>
        </p:grpSpPr>
        <p:sp>
          <p:nvSpPr>
            <p:cNvPr id="6970" name="Google Shape;6970;p8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81"/>
          <p:cNvGrpSpPr/>
          <p:nvPr/>
        </p:nvGrpSpPr>
        <p:grpSpPr>
          <a:xfrm>
            <a:off x="5315247" y="3214945"/>
            <a:ext cx="337966" cy="355325"/>
            <a:chOff x="-9949025" y="3615575"/>
            <a:chExt cx="335550" cy="352750"/>
          </a:xfrm>
        </p:grpSpPr>
        <p:sp>
          <p:nvSpPr>
            <p:cNvPr id="6974" name="Google Shape;6974;p8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81"/>
          <p:cNvGrpSpPr/>
          <p:nvPr/>
        </p:nvGrpSpPr>
        <p:grpSpPr>
          <a:xfrm>
            <a:off x="7950093" y="2738451"/>
            <a:ext cx="360175" cy="358423"/>
            <a:chOff x="-9961625" y="4048175"/>
            <a:chExt cx="357600" cy="355825"/>
          </a:xfrm>
        </p:grpSpPr>
        <p:sp>
          <p:nvSpPr>
            <p:cNvPr id="6978" name="Google Shape;6978;p8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81"/>
          <p:cNvGrpSpPr/>
          <p:nvPr/>
        </p:nvGrpSpPr>
        <p:grpSpPr>
          <a:xfrm>
            <a:off x="6636814" y="3213963"/>
            <a:ext cx="364959" cy="357289"/>
            <a:chOff x="-8680950" y="3624225"/>
            <a:chExt cx="362350" cy="354700"/>
          </a:xfrm>
        </p:grpSpPr>
        <p:sp>
          <p:nvSpPr>
            <p:cNvPr id="6985" name="Google Shape;6985;p8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81"/>
          <p:cNvGrpSpPr/>
          <p:nvPr/>
        </p:nvGrpSpPr>
        <p:grpSpPr>
          <a:xfrm>
            <a:off x="5773058" y="1379624"/>
            <a:ext cx="313365" cy="355476"/>
            <a:chOff x="-13056975" y="3212300"/>
            <a:chExt cx="311125" cy="352900"/>
          </a:xfrm>
        </p:grpSpPr>
        <p:sp>
          <p:nvSpPr>
            <p:cNvPr id="6992" name="Google Shape;6992;p8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81"/>
          <p:cNvGrpSpPr/>
          <p:nvPr/>
        </p:nvGrpSpPr>
        <p:grpSpPr>
          <a:xfrm>
            <a:off x="5750446" y="1820418"/>
            <a:ext cx="358588" cy="355325"/>
            <a:chOff x="-13077450" y="3647075"/>
            <a:chExt cx="356025" cy="352750"/>
          </a:xfrm>
        </p:grpSpPr>
        <p:sp>
          <p:nvSpPr>
            <p:cNvPr id="6997" name="Google Shape;6997;p8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1"/>
          <p:cNvGrpSpPr/>
          <p:nvPr/>
        </p:nvGrpSpPr>
        <p:grpSpPr>
          <a:xfrm>
            <a:off x="5761552" y="2264018"/>
            <a:ext cx="357002" cy="357037"/>
            <a:chOff x="-13079025" y="4079475"/>
            <a:chExt cx="354450" cy="354450"/>
          </a:xfrm>
        </p:grpSpPr>
        <p:sp>
          <p:nvSpPr>
            <p:cNvPr id="7001" name="Google Shape;7001;p8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81"/>
          <p:cNvGrpSpPr/>
          <p:nvPr/>
        </p:nvGrpSpPr>
        <p:grpSpPr>
          <a:xfrm>
            <a:off x="7534619" y="1380027"/>
            <a:ext cx="356221" cy="354670"/>
            <a:chOff x="-11292700" y="3213875"/>
            <a:chExt cx="353675" cy="352100"/>
          </a:xfrm>
        </p:grpSpPr>
        <p:sp>
          <p:nvSpPr>
            <p:cNvPr id="7006" name="Google Shape;7006;p8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81"/>
          <p:cNvGrpSpPr/>
          <p:nvPr/>
        </p:nvGrpSpPr>
        <p:grpSpPr>
          <a:xfrm>
            <a:off x="7528677" y="1819965"/>
            <a:ext cx="368106" cy="356232"/>
            <a:chOff x="-11299000" y="3647875"/>
            <a:chExt cx="365475" cy="353650"/>
          </a:xfrm>
        </p:grpSpPr>
        <p:sp>
          <p:nvSpPr>
            <p:cNvPr id="7014" name="Google Shape;7014;p8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81"/>
          <p:cNvGrpSpPr/>
          <p:nvPr/>
        </p:nvGrpSpPr>
        <p:grpSpPr>
          <a:xfrm>
            <a:off x="7544139" y="2275916"/>
            <a:ext cx="357808" cy="333240"/>
            <a:chOff x="-11295075" y="4092875"/>
            <a:chExt cx="355250" cy="330825"/>
          </a:xfrm>
        </p:grpSpPr>
        <p:sp>
          <p:nvSpPr>
            <p:cNvPr id="7021" name="Google Shape;7021;p8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81"/>
          <p:cNvGrpSpPr/>
          <p:nvPr/>
        </p:nvGrpSpPr>
        <p:grpSpPr>
          <a:xfrm>
            <a:off x="5769739" y="2738964"/>
            <a:ext cx="312585" cy="355451"/>
            <a:chOff x="-9500075" y="3180800"/>
            <a:chExt cx="310350" cy="352875"/>
          </a:xfrm>
        </p:grpSpPr>
        <p:sp>
          <p:nvSpPr>
            <p:cNvPr id="7027" name="Google Shape;7027;p8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1"/>
          <p:cNvGrpSpPr/>
          <p:nvPr/>
        </p:nvGrpSpPr>
        <p:grpSpPr>
          <a:xfrm>
            <a:off x="5747530" y="3214479"/>
            <a:ext cx="356221" cy="356257"/>
            <a:chOff x="-9523700" y="3614000"/>
            <a:chExt cx="353675" cy="353675"/>
          </a:xfrm>
        </p:grpSpPr>
        <p:sp>
          <p:nvSpPr>
            <p:cNvPr id="7037" name="Google Shape;7037;p8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81"/>
          <p:cNvGrpSpPr/>
          <p:nvPr/>
        </p:nvGrpSpPr>
        <p:grpSpPr>
          <a:xfrm>
            <a:off x="7532481" y="3237121"/>
            <a:ext cx="356221" cy="354670"/>
            <a:chOff x="-9523700" y="4049550"/>
            <a:chExt cx="353675" cy="352100"/>
          </a:xfrm>
        </p:grpSpPr>
        <p:sp>
          <p:nvSpPr>
            <p:cNvPr id="7047" name="Google Shape;7047;p8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81"/>
          <p:cNvGrpSpPr/>
          <p:nvPr/>
        </p:nvGrpSpPr>
        <p:grpSpPr>
          <a:xfrm>
            <a:off x="7088596" y="3237094"/>
            <a:ext cx="357002" cy="311029"/>
            <a:chOff x="-8209150" y="3659675"/>
            <a:chExt cx="354450" cy="308775"/>
          </a:xfrm>
        </p:grpSpPr>
        <p:sp>
          <p:nvSpPr>
            <p:cNvPr id="7055" name="Google Shape;7055;p8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81"/>
          <p:cNvGrpSpPr/>
          <p:nvPr/>
        </p:nvGrpSpPr>
        <p:grpSpPr>
          <a:xfrm>
            <a:off x="6202157" y="2266007"/>
            <a:ext cx="356221" cy="353059"/>
            <a:chOff x="-12643475" y="4081850"/>
            <a:chExt cx="353675" cy="350500"/>
          </a:xfrm>
        </p:grpSpPr>
        <p:sp>
          <p:nvSpPr>
            <p:cNvPr id="7062" name="Google Shape;7062;p8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6" name="Google Shape;7066;p81"/>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7" name="Google Shape;7067;p81"/>
          <p:cNvGrpSpPr/>
          <p:nvPr/>
        </p:nvGrpSpPr>
        <p:grpSpPr>
          <a:xfrm>
            <a:off x="7984757" y="2275916"/>
            <a:ext cx="356221" cy="333240"/>
            <a:chOff x="-10858725" y="4092875"/>
            <a:chExt cx="353675" cy="330825"/>
          </a:xfrm>
        </p:grpSpPr>
        <p:sp>
          <p:nvSpPr>
            <p:cNvPr id="7068" name="Google Shape;7068;p8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81"/>
          <p:cNvGrpSpPr/>
          <p:nvPr/>
        </p:nvGrpSpPr>
        <p:grpSpPr>
          <a:xfrm>
            <a:off x="6243280" y="3214882"/>
            <a:ext cx="252278" cy="355451"/>
            <a:chOff x="-9039300" y="3614000"/>
            <a:chExt cx="250475" cy="352875"/>
          </a:xfrm>
        </p:grpSpPr>
        <p:sp>
          <p:nvSpPr>
            <p:cNvPr id="7075" name="Google Shape;7075;p8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81"/>
          <p:cNvGrpSpPr/>
          <p:nvPr/>
        </p:nvGrpSpPr>
        <p:grpSpPr>
          <a:xfrm>
            <a:off x="7975246" y="3237121"/>
            <a:ext cx="354635" cy="354670"/>
            <a:chOff x="-9088150" y="4049550"/>
            <a:chExt cx="352100" cy="352100"/>
          </a:xfrm>
        </p:grpSpPr>
        <p:sp>
          <p:nvSpPr>
            <p:cNvPr id="7078" name="Google Shape;7078;p8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1"/>
          <p:cNvGrpSpPr/>
          <p:nvPr/>
        </p:nvGrpSpPr>
        <p:grpSpPr>
          <a:xfrm>
            <a:off x="7109610" y="2739354"/>
            <a:ext cx="315757" cy="354670"/>
            <a:chOff x="-8191825" y="3174500"/>
            <a:chExt cx="313500" cy="352100"/>
          </a:xfrm>
        </p:grpSpPr>
        <p:sp>
          <p:nvSpPr>
            <p:cNvPr id="7085" name="Google Shape;7085;p8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81"/>
          <p:cNvGrpSpPr/>
          <p:nvPr/>
        </p:nvGrpSpPr>
        <p:grpSpPr>
          <a:xfrm>
            <a:off x="4858968" y="1379875"/>
            <a:ext cx="356221" cy="354973"/>
            <a:chOff x="-13947000" y="3212800"/>
            <a:chExt cx="353675" cy="352400"/>
          </a:xfrm>
        </p:grpSpPr>
        <p:sp>
          <p:nvSpPr>
            <p:cNvPr id="7089" name="Google Shape;7089;p8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81"/>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2" name="Google Shape;7092;p81"/>
          <p:cNvGrpSpPr/>
          <p:nvPr/>
        </p:nvGrpSpPr>
        <p:grpSpPr>
          <a:xfrm>
            <a:off x="5301563" y="1379233"/>
            <a:ext cx="356221" cy="356257"/>
            <a:chOff x="-13512225" y="3211525"/>
            <a:chExt cx="353675" cy="353675"/>
          </a:xfrm>
        </p:grpSpPr>
        <p:sp>
          <p:nvSpPr>
            <p:cNvPr id="7093" name="Google Shape;7093;p8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81"/>
          <p:cNvGrpSpPr/>
          <p:nvPr/>
        </p:nvGrpSpPr>
        <p:grpSpPr>
          <a:xfrm>
            <a:off x="6191845" y="1379624"/>
            <a:ext cx="356221" cy="355476"/>
            <a:chOff x="-12643475" y="3212300"/>
            <a:chExt cx="353675" cy="352900"/>
          </a:xfrm>
        </p:grpSpPr>
        <p:sp>
          <p:nvSpPr>
            <p:cNvPr id="7099" name="Google Shape;7099;p8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81"/>
          <p:cNvGrpSpPr/>
          <p:nvPr/>
        </p:nvGrpSpPr>
        <p:grpSpPr>
          <a:xfrm>
            <a:off x="6191845" y="1831398"/>
            <a:ext cx="356221" cy="333366"/>
            <a:chOff x="-12643475" y="3657325"/>
            <a:chExt cx="353675" cy="330950"/>
          </a:xfrm>
        </p:grpSpPr>
        <p:sp>
          <p:nvSpPr>
            <p:cNvPr id="7109" name="Google Shape;7109;p8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81"/>
          <p:cNvGrpSpPr/>
          <p:nvPr/>
        </p:nvGrpSpPr>
        <p:grpSpPr>
          <a:xfrm>
            <a:off x="7974847" y="1380027"/>
            <a:ext cx="355416" cy="354670"/>
            <a:chOff x="-10857925" y="3213875"/>
            <a:chExt cx="352875" cy="352100"/>
          </a:xfrm>
        </p:grpSpPr>
        <p:sp>
          <p:nvSpPr>
            <p:cNvPr id="7116" name="Google Shape;7116;p8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81"/>
          <p:cNvGrpSpPr/>
          <p:nvPr/>
        </p:nvGrpSpPr>
        <p:grpSpPr>
          <a:xfrm>
            <a:off x="6191762" y="2739455"/>
            <a:ext cx="356096" cy="354469"/>
            <a:chOff x="-9089725" y="3180200"/>
            <a:chExt cx="353550" cy="351900"/>
          </a:xfrm>
        </p:grpSpPr>
        <p:sp>
          <p:nvSpPr>
            <p:cNvPr id="7127" name="Google Shape;7127;p8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81"/>
          <p:cNvGrpSpPr/>
          <p:nvPr/>
        </p:nvGrpSpPr>
        <p:grpSpPr>
          <a:xfrm>
            <a:off x="7083760" y="1819260"/>
            <a:ext cx="358588" cy="357642"/>
            <a:chOff x="7083760" y="1971660"/>
            <a:chExt cx="358588" cy="357642"/>
          </a:xfrm>
        </p:grpSpPr>
        <p:sp>
          <p:nvSpPr>
            <p:cNvPr id="7130" name="Google Shape;7130;p8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2" name="Google Shape;7142;p81"/>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43" name="Google Shape;7143;p81"/>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7" name="Shape 7147"/>
        <p:cNvGrpSpPr/>
        <p:nvPr/>
      </p:nvGrpSpPr>
      <p:grpSpPr>
        <a:xfrm>
          <a:off x="0" y="0"/>
          <a:ext cx="0" cy="0"/>
          <a:chOff x="0" y="0"/>
          <a:chExt cx="0" cy="0"/>
        </a:xfrm>
      </p:grpSpPr>
      <p:sp>
        <p:nvSpPr>
          <p:cNvPr id="7148" name="Google Shape;7148;p8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9" name="Google Shape;7149;p82"/>
          <p:cNvGrpSpPr/>
          <p:nvPr/>
        </p:nvGrpSpPr>
        <p:grpSpPr>
          <a:xfrm>
            <a:off x="748855" y="2243507"/>
            <a:ext cx="452798" cy="449473"/>
            <a:chOff x="-21322300" y="3693325"/>
            <a:chExt cx="306400" cy="304150"/>
          </a:xfrm>
        </p:grpSpPr>
        <p:sp>
          <p:nvSpPr>
            <p:cNvPr id="7150" name="Google Shape;7150;p8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82"/>
          <p:cNvGrpSpPr/>
          <p:nvPr/>
        </p:nvGrpSpPr>
        <p:grpSpPr>
          <a:xfrm>
            <a:off x="748263" y="2810244"/>
            <a:ext cx="453980" cy="422540"/>
            <a:chOff x="-21322300" y="4077125"/>
            <a:chExt cx="307200" cy="285925"/>
          </a:xfrm>
        </p:grpSpPr>
        <p:sp>
          <p:nvSpPr>
            <p:cNvPr id="7155" name="Google Shape;7155;p8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82"/>
          <p:cNvGrpSpPr/>
          <p:nvPr/>
        </p:nvGrpSpPr>
        <p:grpSpPr>
          <a:xfrm>
            <a:off x="3525440" y="1689128"/>
            <a:ext cx="451653" cy="450212"/>
            <a:chOff x="-19394200" y="3333800"/>
            <a:chExt cx="305625" cy="304650"/>
          </a:xfrm>
        </p:grpSpPr>
        <p:sp>
          <p:nvSpPr>
            <p:cNvPr id="7168" name="Google Shape;7168;p8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82"/>
          <p:cNvGrpSpPr/>
          <p:nvPr/>
        </p:nvGrpSpPr>
        <p:grpSpPr>
          <a:xfrm>
            <a:off x="3524276" y="2243580"/>
            <a:ext cx="453980" cy="449325"/>
            <a:chOff x="-19396575" y="3708500"/>
            <a:chExt cx="307200" cy="304050"/>
          </a:xfrm>
        </p:grpSpPr>
        <p:sp>
          <p:nvSpPr>
            <p:cNvPr id="7178" name="Google Shape;7178;p8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82"/>
          <p:cNvGrpSpPr/>
          <p:nvPr/>
        </p:nvGrpSpPr>
        <p:grpSpPr>
          <a:xfrm>
            <a:off x="3518457" y="2796461"/>
            <a:ext cx="465618" cy="450101"/>
            <a:chOff x="-19394200" y="4084200"/>
            <a:chExt cx="315075" cy="304575"/>
          </a:xfrm>
        </p:grpSpPr>
        <p:sp>
          <p:nvSpPr>
            <p:cNvPr id="7182" name="Google Shape;7182;p8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82"/>
          <p:cNvGrpSpPr/>
          <p:nvPr/>
        </p:nvGrpSpPr>
        <p:grpSpPr>
          <a:xfrm>
            <a:off x="6324167" y="1689001"/>
            <a:ext cx="400447" cy="450470"/>
            <a:chOff x="-17526750" y="3309200"/>
            <a:chExt cx="270975" cy="304825"/>
          </a:xfrm>
        </p:grpSpPr>
        <p:sp>
          <p:nvSpPr>
            <p:cNvPr id="7189" name="Google Shape;7189;p8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82"/>
          <p:cNvGrpSpPr/>
          <p:nvPr/>
        </p:nvGrpSpPr>
        <p:grpSpPr>
          <a:xfrm>
            <a:off x="6300319" y="2244173"/>
            <a:ext cx="448143" cy="448143"/>
            <a:chOff x="-17542500" y="3684100"/>
            <a:chExt cx="303250" cy="303250"/>
          </a:xfrm>
        </p:grpSpPr>
        <p:sp>
          <p:nvSpPr>
            <p:cNvPr id="7195" name="Google Shape;7195;p8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82"/>
          <p:cNvGrpSpPr/>
          <p:nvPr/>
        </p:nvGrpSpPr>
        <p:grpSpPr>
          <a:xfrm>
            <a:off x="6299728" y="2810817"/>
            <a:ext cx="449325" cy="421395"/>
            <a:chOff x="-17542500" y="4068450"/>
            <a:chExt cx="304050" cy="285150"/>
          </a:xfrm>
        </p:grpSpPr>
        <p:sp>
          <p:nvSpPr>
            <p:cNvPr id="7203" name="Google Shape;7203;p8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82"/>
          <p:cNvGrpSpPr/>
          <p:nvPr/>
        </p:nvGrpSpPr>
        <p:grpSpPr>
          <a:xfrm>
            <a:off x="3530150" y="3342211"/>
            <a:ext cx="343404" cy="449325"/>
            <a:chOff x="-15652200" y="3335975"/>
            <a:chExt cx="232375" cy="304050"/>
          </a:xfrm>
        </p:grpSpPr>
        <p:sp>
          <p:nvSpPr>
            <p:cNvPr id="7210" name="Google Shape;7210;p8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2"/>
          <p:cNvGrpSpPr/>
          <p:nvPr/>
        </p:nvGrpSpPr>
        <p:grpSpPr>
          <a:xfrm>
            <a:off x="1303491" y="1689573"/>
            <a:ext cx="450470" cy="449325"/>
            <a:chOff x="-20946600" y="3317850"/>
            <a:chExt cx="304825" cy="304050"/>
          </a:xfrm>
        </p:grpSpPr>
        <p:sp>
          <p:nvSpPr>
            <p:cNvPr id="7220" name="Google Shape;7220;p8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82"/>
          <p:cNvGrpSpPr/>
          <p:nvPr/>
        </p:nvGrpSpPr>
        <p:grpSpPr>
          <a:xfrm>
            <a:off x="1304064" y="2243729"/>
            <a:ext cx="449325" cy="449030"/>
            <a:chOff x="-20945825" y="3692175"/>
            <a:chExt cx="304050" cy="303850"/>
          </a:xfrm>
        </p:grpSpPr>
        <p:sp>
          <p:nvSpPr>
            <p:cNvPr id="7224" name="Google Shape;7224;p8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82"/>
          <p:cNvGrpSpPr/>
          <p:nvPr/>
        </p:nvGrpSpPr>
        <p:grpSpPr>
          <a:xfrm>
            <a:off x="1329667" y="2797442"/>
            <a:ext cx="398119" cy="448143"/>
            <a:chOff x="-20930075" y="4066100"/>
            <a:chExt cx="269400" cy="303250"/>
          </a:xfrm>
        </p:grpSpPr>
        <p:sp>
          <p:nvSpPr>
            <p:cNvPr id="7229" name="Google Shape;7229;p8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82"/>
          <p:cNvGrpSpPr/>
          <p:nvPr/>
        </p:nvGrpSpPr>
        <p:grpSpPr>
          <a:xfrm>
            <a:off x="4110888" y="1689848"/>
            <a:ext cx="372516" cy="448771"/>
            <a:chOff x="-18994100" y="3334775"/>
            <a:chExt cx="252075" cy="303675"/>
          </a:xfrm>
        </p:grpSpPr>
        <p:sp>
          <p:nvSpPr>
            <p:cNvPr id="7232" name="Google Shape;7232;p8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82"/>
          <p:cNvGrpSpPr/>
          <p:nvPr/>
        </p:nvGrpSpPr>
        <p:grpSpPr>
          <a:xfrm>
            <a:off x="4125445" y="2244743"/>
            <a:ext cx="343404" cy="446998"/>
            <a:chOff x="-18983850" y="3710075"/>
            <a:chExt cx="232375" cy="302475"/>
          </a:xfrm>
        </p:grpSpPr>
        <p:sp>
          <p:nvSpPr>
            <p:cNvPr id="7237" name="Google Shape;7237;p8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82"/>
          <p:cNvGrpSpPr/>
          <p:nvPr/>
        </p:nvGrpSpPr>
        <p:grpSpPr>
          <a:xfrm>
            <a:off x="4071911" y="2797422"/>
            <a:ext cx="450470" cy="448180"/>
            <a:chOff x="-19020075" y="4084200"/>
            <a:chExt cx="304825" cy="303275"/>
          </a:xfrm>
        </p:grpSpPr>
        <p:sp>
          <p:nvSpPr>
            <p:cNvPr id="7242" name="Google Shape;7242;p8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82"/>
          <p:cNvGrpSpPr/>
          <p:nvPr/>
        </p:nvGrpSpPr>
        <p:grpSpPr>
          <a:xfrm>
            <a:off x="6889176" y="1689001"/>
            <a:ext cx="396937" cy="450470"/>
            <a:chOff x="-17149475" y="3309200"/>
            <a:chExt cx="268600" cy="304825"/>
          </a:xfrm>
        </p:grpSpPr>
        <p:sp>
          <p:nvSpPr>
            <p:cNvPr id="7252" name="Google Shape;7252;p8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82"/>
          <p:cNvGrpSpPr/>
          <p:nvPr/>
        </p:nvGrpSpPr>
        <p:grpSpPr>
          <a:xfrm>
            <a:off x="6862982" y="2258120"/>
            <a:ext cx="449325" cy="420249"/>
            <a:chOff x="-17168375" y="3692750"/>
            <a:chExt cx="304050" cy="284375"/>
          </a:xfrm>
        </p:grpSpPr>
        <p:sp>
          <p:nvSpPr>
            <p:cNvPr id="7255" name="Google Shape;7255;p8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82"/>
          <p:cNvGrpSpPr/>
          <p:nvPr/>
        </p:nvGrpSpPr>
        <p:grpSpPr>
          <a:xfrm>
            <a:off x="6859491" y="2796852"/>
            <a:ext cx="456308" cy="449325"/>
            <a:chOff x="-17170750" y="4058800"/>
            <a:chExt cx="308775" cy="304050"/>
          </a:xfrm>
        </p:grpSpPr>
        <p:sp>
          <p:nvSpPr>
            <p:cNvPr id="7263" name="Google Shape;7263;p8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82"/>
          <p:cNvGrpSpPr/>
          <p:nvPr/>
        </p:nvGrpSpPr>
        <p:grpSpPr>
          <a:xfrm>
            <a:off x="5721388" y="3343358"/>
            <a:ext cx="450470" cy="446998"/>
            <a:chOff x="-15688425" y="3707725"/>
            <a:chExt cx="304825" cy="302475"/>
          </a:xfrm>
        </p:grpSpPr>
        <p:sp>
          <p:nvSpPr>
            <p:cNvPr id="7281" name="Google Shape;7281;p8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82"/>
          <p:cNvGrpSpPr/>
          <p:nvPr/>
        </p:nvGrpSpPr>
        <p:grpSpPr>
          <a:xfrm>
            <a:off x="1865544" y="1690441"/>
            <a:ext cx="451653" cy="447589"/>
            <a:chOff x="-20572500" y="3319025"/>
            <a:chExt cx="305625" cy="302875"/>
          </a:xfrm>
        </p:grpSpPr>
        <p:sp>
          <p:nvSpPr>
            <p:cNvPr id="7288" name="Google Shape;7288;p8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82"/>
          <p:cNvGrpSpPr/>
          <p:nvPr/>
        </p:nvGrpSpPr>
        <p:grpSpPr>
          <a:xfrm>
            <a:off x="1866708" y="2305410"/>
            <a:ext cx="449325" cy="325670"/>
            <a:chOff x="-20571700" y="3722875"/>
            <a:chExt cx="304050" cy="220375"/>
          </a:xfrm>
        </p:grpSpPr>
        <p:sp>
          <p:nvSpPr>
            <p:cNvPr id="7291" name="Google Shape;7291;p8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82"/>
          <p:cNvGrpSpPr/>
          <p:nvPr/>
        </p:nvGrpSpPr>
        <p:grpSpPr>
          <a:xfrm>
            <a:off x="1866135" y="2796278"/>
            <a:ext cx="450470" cy="450470"/>
            <a:chOff x="-20571700" y="4066875"/>
            <a:chExt cx="304825" cy="304825"/>
          </a:xfrm>
        </p:grpSpPr>
        <p:sp>
          <p:nvSpPr>
            <p:cNvPr id="7299" name="Google Shape;7299;p8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82"/>
          <p:cNvGrpSpPr/>
          <p:nvPr/>
        </p:nvGrpSpPr>
        <p:grpSpPr>
          <a:xfrm>
            <a:off x="4632837" y="1688259"/>
            <a:ext cx="453980" cy="451948"/>
            <a:chOff x="-18645175" y="3334200"/>
            <a:chExt cx="307200" cy="305825"/>
          </a:xfrm>
        </p:grpSpPr>
        <p:sp>
          <p:nvSpPr>
            <p:cNvPr id="7306" name="Google Shape;7306;p8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82"/>
          <p:cNvGrpSpPr/>
          <p:nvPr/>
        </p:nvGrpSpPr>
        <p:grpSpPr>
          <a:xfrm>
            <a:off x="4633429" y="2242989"/>
            <a:ext cx="452798" cy="450507"/>
            <a:chOff x="-18645175" y="3708500"/>
            <a:chExt cx="306400" cy="304850"/>
          </a:xfrm>
        </p:grpSpPr>
        <p:sp>
          <p:nvSpPr>
            <p:cNvPr id="7312" name="Google Shape;7312;p8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2"/>
          <p:cNvGrpSpPr/>
          <p:nvPr/>
        </p:nvGrpSpPr>
        <p:grpSpPr>
          <a:xfrm>
            <a:off x="4631101" y="2795630"/>
            <a:ext cx="457453" cy="451763"/>
            <a:chOff x="-18647525" y="4082625"/>
            <a:chExt cx="309550" cy="305700"/>
          </a:xfrm>
        </p:grpSpPr>
        <p:sp>
          <p:nvSpPr>
            <p:cNvPr id="7320" name="Google Shape;7320;p8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82"/>
          <p:cNvGrpSpPr/>
          <p:nvPr/>
        </p:nvGrpSpPr>
        <p:grpSpPr>
          <a:xfrm>
            <a:off x="7441485" y="1689592"/>
            <a:ext cx="395755" cy="449288"/>
            <a:chOff x="-16775350" y="3309200"/>
            <a:chExt cx="267800" cy="304025"/>
          </a:xfrm>
        </p:grpSpPr>
        <p:sp>
          <p:nvSpPr>
            <p:cNvPr id="7325" name="Google Shape;7325;p8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82"/>
          <p:cNvGrpSpPr/>
          <p:nvPr/>
        </p:nvGrpSpPr>
        <p:grpSpPr>
          <a:xfrm>
            <a:off x="7441485" y="2241827"/>
            <a:ext cx="395755" cy="452835"/>
            <a:chOff x="-16775350" y="3683300"/>
            <a:chExt cx="267800" cy="306425"/>
          </a:xfrm>
        </p:grpSpPr>
        <p:sp>
          <p:nvSpPr>
            <p:cNvPr id="7329" name="Google Shape;7329;p8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82"/>
          <p:cNvGrpSpPr/>
          <p:nvPr/>
        </p:nvGrpSpPr>
        <p:grpSpPr>
          <a:xfrm>
            <a:off x="7413536" y="2796870"/>
            <a:ext cx="451653" cy="449288"/>
            <a:chOff x="-16794250" y="4058225"/>
            <a:chExt cx="305625" cy="304025"/>
          </a:xfrm>
        </p:grpSpPr>
        <p:sp>
          <p:nvSpPr>
            <p:cNvPr id="7333" name="Google Shape;7333;p8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2" name="Google Shape;7342;p8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3" name="Google Shape;7343;p82"/>
          <p:cNvGrpSpPr/>
          <p:nvPr/>
        </p:nvGrpSpPr>
        <p:grpSpPr>
          <a:xfrm>
            <a:off x="2414953" y="1689573"/>
            <a:ext cx="457453" cy="449325"/>
            <a:chOff x="-20199150" y="3317850"/>
            <a:chExt cx="309550" cy="304050"/>
          </a:xfrm>
        </p:grpSpPr>
        <p:sp>
          <p:nvSpPr>
            <p:cNvPr id="7344" name="Google Shape;7344;p8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82"/>
          <p:cNvGrpSpPr/>
          <p:nvPr/>
        </p:nvGrpSpPr>
        <p:grpSpPr>
          <a:xfrm>
            <a:off x="2417281" y="2242861"/>
            <a:ext cx="452798" cy="450766"/>
            <a:chOff x="-20199150" y="3693150"/>
            <a:chExt cx="306400" cy="305025"/>
          </a:xfrm>
        </p:grpSpPr>
        <p:sp>
          <p:nvSpPr>
            <p:cNvPr id="7352" name="Google Shape;7352;p8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82"/>
          <p:cNvGrpSpPr/>
          <p:nvPr/>
        </p:nvGrpSpPr>
        <p:grpSpPr>
          <a:xfrm>
            <a:off x="2417854" y="2795687"/>
            <a:ext cx="451653" cy="451653"/>
            <a:chOff x="-20197575" y="4066875"/>
            <a:chExt cx="305625" cy="305625"/>
          </a:xfrm>
        </p:grpSpPr>
        <p:sp>
          <p:nvSpPr>
            <p:cNvPr id="7359" name="Google Shape;7359;p8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82"/>
          <p:cNvGrpSpPr/>
          <p:nvPr/>
        </p:nvGrpSpPr>
        <p:grpSpPr>
          <a:xfrm>
            <a:off x="5200071" y="1687520"/>
            <a:ext cx="449325" cy="453426"/>
            <a:chOff x="-18271050" y="3333200"/>
            <a:chExt cx="304050" cy="306825"/>
          </a:xfrm>
        </p:grpSpPr>
        <p:sp>
          <p:nvSpPr>
            <p:cNvPr id="7368" name="Google Shape;7368;p8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82"/>
          <p:cNvGrpSpPr/>
          <p:nvPr/>
        </p:nvGrpSpPr>
        <p:grpSpPr>
          <a:xfrm>
            <a:off x="5200644" y="2244171"/>
            <a:ext cx="448180" cy="448143"/>
            <a:chOff x="-18270275" y="3710875"/>
            <a:chExt cx="303275" cy="303250"/>
          </a:xfrm>
        </p:grpSpPr>
        <p:sp>
          <p:nvSpPr>
            <p:cNvPr id="7374" name="Google Shape;7374;p8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82"/>
          <p:cNvGrpSpPr/>
          <p:nvPr/>
        </p:nvGrpSpPr>
        <p:grpSpPr>
          <a:xfrm>
            <a:off x="5254196" y="2797422"/>
            <a:ext cx="341076" cy="448180"/>
            <a:chOff x="-18234025" y="4084200"/>
            <a:chExt cx="230800" cy="303275"/>
          </a:xfrm>
        </p:grpSpPr>
        <p:sp>
          <p:nvSpPr>
            <p:cNvPr id="7381" name="Google Shape;7381;p8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82"/>
          <p:cNvGrpSpPr/>
          <p:nvPr/>
        </p:nvGrpSpPr>
        <p:grpSpPr>
          <a:xfrm>
            <a:off x="2366751" y="3341641"/>
            <a:ext cx="449325" cy="450470"/>
            <a:chOff x="-16419350" y="3308400"/>
            <a:chExt cx="304050" cy="304825"/>
          </a:xfrm>
        </p:grpSpPr>
        <p:sp>
          <p:nvSpPr>
            <p:cNvPr id="7385" name="Google Shape;7385;p8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82"/>
          <p:cNvGrpSpPr/>
          <p:nvPr/>
        </p:nvGrpSpPr>
        <p:grpSpPr>
          <a:xfrm>
            <a:off x="4638306" y="3340423"/>
            <a:ext cx="395755" cy="452872"/>
            <a:chOff x="-16401225" y="3683275"/>
            <a:chExt cx="267800" cy="306450"/>
          </a:xfrm>
        </p:grpSpPr>
        <p:sp>
          <p:nvSpPr>
            <p:cNvPr id="7393" name="Google Shape;7393;p8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2"/>
          <p:cNvGrpSpPr/>
          <p:nvPr/>
        </p:nvGrpSpPr>
        <p:grpSpPr>
          <a:xfrm>
            <a:off x="8003755" y="2797062"/>
            <a:ext cx="450470" cy="448180"/>
            <a:chOff x="-16419350" y="4058200"/>
            <a:chExt cx="304825" cy="303275"/>
          </a:xfrm>
        </p:grpSpPr>
        <p:sp>
          <p:nvSpPr>
            <p:cNvPr id="7401" name="Google Shape;7401;p8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82"/>
          <p:cNvGrpSpPr/>
          <p:nvPr/>
        </p:nvGrpSpPr>
        <p:grpSpPr>
          <a:xfrm>
            <a:off x="4030643" y="3343080"/>
            <a:ext cx="450507" cy="447589"/>
            <a:chOff x="-15296200" y="3326900"/>
            <a:chExt cx="304850" cy="302875"/>
          </a:xfrm>
        </p:grpSpPr>
        <p:sp>
          <p:nvSpPr>
            <p:cNvPr id="7409" name="Google Shape;7409;p8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82"/>
          <p:cNvGrpSpPr/>
          <p:nvPr/>
        </p:nvGrpSpPr>
        <p:grpSpPr>
          <a:xfrm>
            <a:off x="2946296" y="1706881"/>
            <a:ext cx="486566" cy="414708"/>
            <a:chOff x="-19835275" y="3330250"/>
            <a:chExt cx="329250" cy="280625"/>
          </a:xfrm>
        </p:grpSpPr>
        <p:sp>
          <p:nvSpPr>
            <p:cNvPr id="7415" name="Google Shape;7415;p8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82"/>
          <p:cNvGrpSpPr/>
          <p:nvPr/>
        </p:nvGrpSpPr>
        <p:grpSpPr>
          <a:xfrm>
            <a:off x="2964325" y="2243470"/>
            <a:ext cx="450507" cy="449547"/>
            <a:chOff x="-19822675" y="3692750"/>
            <a:chExt cx="304850" cy="304200"/>
          </a:xfrm>
        </p:grpSpPr>
        <p:sp>
          <p:nvSpPr>
            <p:cNvPr id="7419" name="Google Shape;7419;p8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82"/>
          <p:cNvGrpSpPr/>
          <p:nvPr/>
        </p:nvGrpSpPr>
        <p:grpSpPr>
          <a:xfrm>
            <a:off x="2964916" y="2796278"/>
            <a:ext cx="449325" cy="450470"/>
            <a:chOff x="-19822675" y="4066875"/>
            <a:chExt cx="304050" cy="304825"/>
          </a:xfrm>
        </p:grpSpPr>
        <p:sp>
          <p:nvSpPr>
            <p:cNvPr id="7425" name="Google Shape;7425;p8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82"/>
          <p:cNvGrpSpPr/>
          <p:nvPr/>
        </p:nvGrpSpPr>
        <p:grpSpPr>
          <a:xfrm>
            <a:off x="5773985" y="1689571"/>
            <a:ext cx="399302" cy="449325"/>
            <a:chOff x="-17878825" y="3334400"/>
            <a:chExt cx="270200" cy="304050"/>
          </a:xfrm>
        </p:grpSpPr>
        <p:sp>
          <p:nvSpPr>
            <p:cNvPr id="7432" name="Google Shape;7432;p8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82"/>
          <p:cNvGrpSpPr/>
          <p:nvPr/>
        </p:nvGrpSpPr>
        <p:grpSpPr>
          <a:xfrm>
            <a:off x="5747809" y="2242416"/>
            <a:ext cx="451653" cy="451653"/>
            <a:chOff x="-17896150" y="3709300"/>
            <a:chExt cx="305625" cy="305625"/>
          </a:xfrm>
        </p:grpSpPr>
        <p:sp>
          <p:nvSpPr>
            <p:cNvPr id="7440" name="Google Shape;7440;p8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82"/>
          <p:cNvGrpSpPr/>
          <p:nvPr/>
        </p:nvGrpSpPr>
        <p:grpSpPr>
          <a:xfrm>
            <a:off x="5775740" y="2795686"/>
            <a:ext cx="395792" cy="451653"/>
            <a:chOff x="-17878025" y="4082625"/>
            <a:chExt cx="267825" cy="305625"/>
          </a:xfrm>
        </p:grpSpPr>
        <p:sp>
          <p:nvSpPr>
            <p:cNvPr id="7445" name="Google Shape;7445;p8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82"/>
          <p:cNvGrpSpPr/>
          <p:nvPr/>
        </p:nvGrpSpPr>
        <p:grpSpPr>
          <a:xfrm>
            <a:off x="2919632" y="3355015"/>
            <a:ext cx="450507" cy="423722"/>
            <a:chOff x="-16044450" y="3317850"/>
            <a:chExt cx="304850" cy="286725"/>
          </a:xfrm>
        </p:grpSpPr>
        <p:sp>
          <p:nvSpPr>
            <p:cNvPr id="7453" name="Google Shape;7453;p8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7" name="Google Shape;7457;p8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8" name="Google Shape;7458;p82"/>
          <p:cNvGrpSpPr/>
          <p:nvPr/>
        </p:nvGrpSpPr>
        <p:grpSpPr>
          <a:xfrm>
            <a:off x="8042149" y="2243724"/>
            <a:ext cx="373662" cy="449030"/>
            <a:chOff x="-16018450" y="4058400"/>
            <a:chExt cx="252850" cy="303850"/>
          </a:xfrm>
        </p:grpSpPr>
        <p:sp>
          <p:nvSpPr>
            <p:cNvPr id="7459" name="Google Shape;7459;p8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3" name="Google Shape;7463;p8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2"/>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8" name="Shape 7468"/>
        <p:cNvGrpSpPr/>
        <p:nvPr/>
      </p:nvGrpSpPr>
      <p:grpSpPr>
        <a:xfrm>
          <a:off x="0" y="0"/>
          <a:ext cx="0" cy="0"/>
          <a:chOff x="0" y="0"/>
          <a:chExt cx="0" cy="0"/>
        </a:xfrm>
      </p:grpSpPr>
      <p:grpSp>
        <p:nvGrpSpPr>
          <p:cNvPr id="7469" name="Google Shape;7469;p83"/>
          <p:cNvGrpSpPr/>
          <p:nvPr/>
        </p:nvGrpSpPr>
        <p:grpSpPr>
          <a:xfrm>
            <a:off x="845901" y="1689241"/>
            <a:ext cx="442337" cy="419623"/>
            <a:chOff x="-6696925" y="3272575"/>
            <a:chExt cx="307200" cy="291425"/>
          </a:xfrm>
        </p:grpSpPr>
        <p:sp>
          <p:nvSpPr>
            <p:cNvPr id="7470" name="Google Shape;7470;p8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83"/>
          <p:cNvGrpSpPr/>
          <p:nvPr/>
        </p:nvGrpSpPr>
        <p:grpSpPr>
          <a:xfrm>
            <a:off x="845884" y="2204636"/>
            <a:ext cx="442373" cy="420775"/>
            <a:chOff x="-6690625" y="3631325"/>
            <a:chExt cx="307225" cy="292225"/>
          </a:xfrm>
        </p:grpSpPr>
        <p:sp>
          <p:nvSpPr>
            <p:cNvPr id="7473" name="Google Shape;7473;p8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83"/>
          <p:cNvGrpSpPr/>
          <p:nvPr/>
        </p:nvGrpSpPr>
        <p:grpSpPr>
          <a:xfrm>
            <a:off x="868005" y="2756972"/>
            <a:ext cx="421927" cy="419371"/>
            <a:chOff x="-6689825" y="3992050"/>
            <a:chExt cx="293025" cy="291250"/>
          </a:xfrm>
        </p:grpSpPr>
        <p:sp>
          <p:nvSpPr>
            <p:cNvPr id="7479" name="Google Shape;7479;p8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1" name="Google Shape;7491;p8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2" name="Google Shape;7492;p83"/>
          <p:cNvGrpSpPr/>
          <p:nvPr/>
        </p:nvGrpSpPr>
        <p:grpSpPr>
          <a:xfrm>
            <a:off x="3551317" y="2205192"/>
            <a:ext cx="423043" cy="419659"/>
            <a:chOff x="-4837325" y="3612425"/>
            <a:chExt cx="293800" cy="291450"/>
          </a:xfrm>
        </p:grpSpPr>
        <p:sp>
          <p:nvSpPr>
            <p:cNvPr id="7493" name="Google Shape;7493;p8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83"/>
          <p:cNvGrpSpPr/>
          <p:nvPr/>
        </p:nvGrpSpPr>
        <p:grpSpPr>
          <a:xfrm>
            <a:off x="3564349" y="2756826"/>
            <a:ext cx="420775" cy="419659"/>
            <a:chOff x="-4837325" y="3971575"/>
            <a:chExt cx="292225" cy="291450"/>
          </a:xfrm>
        </p:grpSpPr>
        <p:sp>
          <p:nvSpPr>
            <p:cNvPr id="7497" name="Google Shape;7497;p8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83"/>
          <p:cNvGrpSpPr/>
          <p:nvPr/>
        </p:nvGrpSpPr>
        <p:grpSpPr>
          <a:xfrm>
            <a:off x="6256364" y="1714185"/>
            <a:ext cx="430998" cy="369730"/>
            <a:chOff x="-3037625" y="3254850"/>
            <a:chExt cx="299325" cy="256775"/>
          </a:xfrm>
        </p:grpSpPr>
        <p:sp>
          <p:nvSpPr>
            <p:cNvPr id="7504" name="Google Shape;7504;p8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83"/>
          <p:cNvGrpSpPr/>
          <p:nvPr/>
        </p:nvGrpSpPr>
        <p:grpSpPr>
          <a:xfrm>
            <a:off x="6260324" y="2204615"/>
            <a:ext cx="423079" cy="420811"/>
            <a:chOff x="-3031325" y="3597450"/>
            <a:chExt cx="293825" cy="292250"/>
          </a:xfrm>
        </p:grpSpPr>
        <p:sp>
          <p:nvSpPr>
            <p:cNvPr id="7509" name="Google Shape;7509;p8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83"/>
          <p:cNvGrpSpPr/>
          <p:nvPr/>
        </p:nvGrpSpPr>
        <p:grpSpPr>
          <a:xfrm>
            <a:off x="6272798" y="2781214"/>
            <a:ext cx="421927" cy="370882"/>
            <a:chOff x="-3030525" y="3973150"/>
            <a:chExt cx="293025" cy="257575"/>
          </a:xfrm>
        </p:grpSpPr>
        <p:sp>
          <p:nvSpPr>
            <p:cNvPr id="7514" name="Google Shape;7514;p8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83"/>
          <p:cNvGrpSpPr/>
          <p:nvPr/>
        </p:nvGrpSpPr>
        <p:grpSpPr>
          <a:xfrm>
            <a:off x="1374391" y="3369426"/>
            <a:ext cx="421927" cy="297195"/>
            <a:chOff x="-1199300" y="3279250"/>
            <a:chExt cx="293025" cy="206400"/>
          </a:xfrm>
        </p:grpSpPr>
        <p:sp>
          <p:nvSpPr>
            <p:cNvPr id="7517" name="Google Shape;7517;p8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83"/>
          <p:cNvGrpSpPr/>
          <p:nvPr/>
        </p:nvGrpSpPr>
        <p:grpSpPr>
          <a:xfrm>
            <a:off x="1381477" y="1688773"/>
            <a:ext cx="444605" cy="420559"/>
            <a:chOff x="-6338550" y="3272950"/>
            <a:chExt cx="308775" cy="292075"/>
          </a:xfrm>
        </p:grpSpPr>
        <p:sp>
          <p:nvSpPr>
            <p:cNvPr id="7522" name="Google Shape;7522;p8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83"/>
          <p:cNvGrpSpPr/>
          <p:nvPr/>
        </p:nvGrpSpPr>
        <p:grpSpPr>
          <a:xfrm>
            <a:off x="1392817" y="2205194"/>
            <a:ext cx="421927" cy="419659"/>
            <a:chOff x="-6329100" y="3632100"/>
            <a:chExt cx="293025" cy="291450"/>
          </a:xfrm>
        </p:grpSpPr>
        <p:sp>
          <p:nvSpPr>
            <p:cNvPr id="7526" name="Google Shape;7526;p8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3"/>
          <p:cNvGrpSpPr/>
          <p:nvPr/>
        </p:nvGrpSpPr>
        <p:grpSpPr>
          <a:xfrm>
            <a:off x="1405867" y="2756828"/>
            <a:ext cx="419623" cy="419659"/>
            <a:chOff x="-6329875" y="3992050"/>
            <a:chExt cx="291425" cy="291450"/>
          </a:xfrm>
        </p:grpSpPr>
        <p:sp>
          <p:nvSpPr>
            <p:cNvPr id="7530" name="Google Shape;7530;p8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83"/>
          <p:cNvGrpSpPr/>
          <p:nvPr/>
        </p:nvGrpSpPr>
        <p:grpSpPr>
          <a:xfrm>
            <a:off x="4092004" y="1687530"/>
            <a:ext cx="423079" cy="423043"/>
            <a:chOff x="-4478975" y="3251700"/>
            <a:chExt cx="293825" cy="293800"/>
          </a:xfrm>
        </p:grpSpPr>
        <p:sp>
          <p:nvSpPr>
            <p:cNvPr id="7535" name="Google Shape;7535;p8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83"/>
          <p:cNvGrpSpPr/>
          <p:nvPr/>
        </p:nvGrpSpPr>
        <p:grpSpPr>
          <a:xfrm>
            <a:off x="4092004" y="2205192"/>
            <a:ext cx="423079" cy="419659"/>
            <a:chOff x="-4475825" y="3612425"/>
            <a:chExt cx="293825" cy="291450"/>
          </a:xfrm>
        </p:grpSpPr>
        <p:sp>
          <p:nvSpPr>
            <p:cNvPr id="7539" name="Google Shape;7539;p8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3"/>
          <p:cNvGrpSpPr/>
          <p:nvPr/>
        </p:nvGrpSpPr>
        <p:grpSpPr>
          <a:xfrm>
            <a:off x="4101077" y="2756844"/>
            <a:ext cx="428730" cy="419623"/>
            <a:chOff x="-4480550" y="3970800"/>
            <a:chExt cx="297750" cy="291425"/>
          </a:xfrm>
        </p:grpSpPr>
        <p:sp>
          <p:nvSpPr>
            <p:cNvPr id="7543" name="Google Shape;7543;p8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83"/>
          <p:cNvGrpSpPr/>
          <p:nvPr/>
        </p:nvGrpSpPr>
        <p:grpSpPr>
          <a:xfrm>
            <a:off x="6804910" y="1689221"/>
            <a:ext cx="415123" cy="419659"/>
            <a:chOff x="-2668225" y="3239075"/>
            <a:chExt cx="288300" cy="291450"/>
          </a:xfrm>
        </p:grpSpPr>
        <p:sp>
          <p:nvSpPr>
            <p:cNvPr id="7546" name="Google Shape;7546;p8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83"/>
          <p:cNvGrpSpPr/>
          <p:nvPr/>
        </p:nvGrpSpPr>
        <p:grpSpPr>
          <a:xfrm>
            <a:off x="6802066" y="2205191"/>
            <a:ext cx="420811" cy="419659"/>
            <a:chOff x="-2671375" y="3597450"/>
            <a:chExt cx="292250" cy="291450"/>
          </a:xfrm>
        </p:grpSpPr>
        <p:sp>
          <p:nvSpPr>
            <p:cNvPr id="7552" name="Google Shape;7552;p8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83"/>
          <p:cNvGrpSpPr/>
          <p:nvPr/>
        </p:nvGrpSpPr>
        <p:grpSpPr>
          <a:xfrm>
            <a:off x="6812849" y="2755691"/>
            <a:ext cx="423043" cy="421927"/>
            <a:chOff x="-2670575" y="3956600"/>
            <a:chExt cx="293800" cy="293025"/>
          </a:xfrm>
        </p:grpSpPr>
        <p:sp>
          <p:nvSpPr>
            <p:cNvPr id="7555" name="Google Shape;7555;p8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83"/>
          <p:cNvGrpSpPr/>
          <p:nvPr/>
        </p:nvGrpSpPr>
        <p:grpSpPr>
          <a:xfrm>
            <a:off x="3070370" y="3311947"/>
            <a:ext cx="426462" cy="418363"/>
            <a:chOff x="-1183550" y="3586525"/>
            <a:chExt cx="296175" cy="290550"/>
          </a:xfrm>
        </p:grpSpPr>
        <p:sp>
          <p:nvSpPr>
            <p:cNvPr id="7560" name="Google Shape;7560;p8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83"/>
          <p:cNvGrpSpPr/>
          <p:nvPr/>
        </p:nvGrpSpPr>
        <p:grpSpPr>
          <a:xfrm>
            <a:off x="1933980" y="1689799"/>
            <a:ext cx="420811" cy="418507"/>
            <a:chOff x="-5971525" y="3273750"/>
            <a:chExt cx="292250" cy="290650"/>
          </a:xfrm>
        </p:grpSpPr>
        <p:sp>
          <p:nvSpPr>
            <p:cNvPr id="7570" name="Google Shape;7570;p8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83"/>
          <p:cNvGrpSpPr/>
          <p:nvPr/>
        </p:nvGrpSpPr>
        <p:grpSpPr>
          <a:xfrm>
            <a:off x="1928310" y="2203826"/>
            <a:ext cx="432150" cy="422395"/>
            <a:chOff x="-5974675" y="3632100"/>
            <a:chExt cx="300125" cy="293350"/>
          </a:xfrm>
        </p:grpSpPr>
        <p:sp>
          <p:nvSpPr>
            <p:cNvPr id="7573" name="Google Shape;7573;p8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3"/>
          <p:cNvGrpSpPr/>
          <p:nvPr/>
        </p:nvGrpSpPr>
        <p:grpSpPr>
          <a:xfrm>
            <a:off x="1958351" y="2755694"/>
            <a:ext cx="395865" cy="421927"/>
            <a:chOff x="-5971525" y="3990475"/>
            <a:chExt cx="274925" cy="293025"/>
          </a:xfrm>
        </p:grpSpPr>
        <p:sp>
          <p:nvSpPr>
            <p:cNvPr id="7577" name="Google Shape;7577;p8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83"/>
          <p:cNvGrpSpPr/>
          <p:nvPr/>
        </p:nvGrpSpPr>
        <p:grpSpPr>
          <a:xfrm>
            <a:off x="4631558" y="1689798"/>
            <a:ext cx="420775" cy="418507"/>
            <a:chOff x="-4118225" y="3253275"/>
            <a:chExt cx="292225" cy="290650"/>
          </a:xfrm>
        </p:grpSpPr>
        <p:sp>
          <p:nvSpPr>
            <p:cNvPr id="7582" name="Google Shape;7582;p8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83"/>
          <p:cNvGrpSpPr/>
          <p:nvPr/>
        </p:nvGrpSpPr>
        <p:grpSpPr>
          <a:xfrm>
            <a:off x="4682008" y="2204922"/>
            <a:ext cx="319874" cy="420199"/>
            <a:chOff x="-4082800" y="3612425"/>
            <a:chExt cx="222150" cy="291825"/>
          </a:xfrm>
        </p:grpSpPr>
        <p:sp>
          <p:nvSpPr>
            <p:cNvPr id="7585" name="Google Shape;7585;p8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83"/>
          <p:cNvGrpSpPr/>
          <p:nvPr/>
        </p:nvGrpSpPr>
        <p:grpSpPr>
          <a:xfrm>
            <a:off x="4643456" y="2769876"/>
            <a:ext cx="420775" cy="393561"/>
            <a:chOff x="-4118225" y="3990475"/>
            <a:chExt cx="292225" cy="273325"/>
          </a:xfrm>
        </p:grpSpPr>
        <p:sp>
          <p:nvSpPr>
            <p:cNvPr id="7589" name="Google Shape;7589;p8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83"/>
          <p:cNvGrpSpPr/>
          <p:nvPr/>
        </p:nvGrpSpPr>
        <p:grpSpPr>
          <a:xfrm>
            <a:off x="7354110" y="1688087"/>
            <a:ext cx="394713" cy="421927"/>
            <a:chOff x="-2312225" y="3238300"/>
            <a:chExt cx="274125" cy="293025"/>
          </a:xfrm>
        </p:grpSpPr>
        <p:sp>
          <p:nvSpPr>
            <p:cNvPr id="7594" name="Google Shape;7594;p8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83"/>
          <p:cNvGrpSpPr/>
          <p:nvPr/>
        </p:nvGrpSpPr>
        <p:grpSpPr>
          <a:xfrm>
            <a:off x="7341062" y="2153586"/>
            <a:ext cx="420811" cy="522864"/>
            <a:chOff x="-2310650" y="3525775"/>
            <a:chExt cx="292250" cy="363125"/>
          </a:xfrm>
        </p:grpSpPr>
        <p:sp>
          <p:nvSpPr>
            <p:cNvPr id="7597" name="Google Shape;7597;p8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83"/>
          <p:cNvGrpSpPr/>
          <p:nvPr/>
        </p:nvGrpSpPr>
        <p:grpSpPr>
          <a:xfrm>
            <a:off x="7351827" y="2756825"/>
            <a:ext cx="423079" cy="419659"/>
            <a:chOff x="-2310650" y="3958175"/>
            <a:chExt cx="293825" cy="291450"/>
          </a:xfrm>
        </p:grpSpPr>
        <p:sp>
          <p:nvSpPr>
            <p:cNvPr id="7602" name="Google Shape;7602;p8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83"/>
          <p:cNvGrpSpPr/>
          <p:nvPr/>
        </p:nvGrpSpPr>
        <p:grpSpPr>
          <a:xfrm>
            <a:off x="4718688" y="3308459"/>
            <a:ext cx="424159" cy="419659"/>
            <a:chOff x="-1182750" y="3962900"/>
            <a:chExt cx="294575" cy="291450"/>
          </a:xfrm>
        </p:grpSpPr>
        <p:sp>
          <p:nvSpPr>
            <p:cNvPr id="7605" name="Google Shape;7605;p8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3"/>
          <p:cNvGrpSpPr/>
          <p:nvPr/>
        </p:nvGrpSpPr>
        <p:grpSpPr>
          <a:xfrm>
            <a:off x="2471824" y="1689223"/>
            <a:ext cx="424195" cy="419659"/>
            <a:chOff x="-5611575" y="3272950"/>
            <a:chExt cx="294600" cy="291450"/>
          </a:xfrm>
        </p:grpSpPr>
        <p:sp>
          <p:nvSpPr>
            <p:cNvPr id="7613" name="Google Shape;7613;p8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83"/>
          <p:cNvGrpSpPr/>
          <p:nvPr/>
        </p:nvGrpSpPr>
        <p:grpSpPr>
          <a:xfrm>
            <a:off x="2471824" y="2205770"/>
            <a:ext cx="424195" cy="418507"/>
            <a:chOff x="-5613150" y="3632900"/>
            <a:chExt cx="294600" cy="290650"/>
          </a:xfrm>
        </p:grpSpPr>
        <p:sp>
          <p:nvSpPr>
            <p:cNvPr id="7619" name="Google Shape;7619;p8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83"/>
          <p:cNvGrpSpPr/>
          <p:nvPr/>
        </p:nvGrpSpPr>
        <p:grpSpPr>
          <a:xfrm>
            <a:off x="2483722" y="2756270"/>
            <a:ext cx="424195" cy="420775"/>
            <a:chOff x="-5613150" y="3991275"/>
            <a:chExt cx="294600" cy="292225"/>
          </a:xfrm>
        </p:grpSpPr>
        <p:sp>
          <p:nvSpPr>
            <p:cNvPr id="7622" name="Google Shape;7622;p8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83"/>
          <p:cNvGrpSpPr/>
          <p:nvPr/>
        </p:nvGrpSpPr>
        <p:grpSpPr>
          <a:xfrm>
            <a:off x="5155210" y="1689438"/>
            <a:ext cx="434634" cy="419227"/>
            <a:chOff x="-3768700" y="3253275"/>
            <a:chExt cx="301850" cy="291150"/>
          </a:xfrm>
        </p:grpSpPr>
        <p:sp>
          <p:nvSpPr>
            <p:cNvPr id="7632" name="Google Shape;7632;p8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83"/>
          <p:cNvGrpSpPr/>
          <p:nvPr/>
        </p:nvGrpSpPr>
        <p:grpSpPr>
          <a:xfrm>
            <a:off x="5159293" y="2217090"/>
            <a:ext cx="426462" cy="395865"/>
            <a:chOff x="-3808700" y="3628950"/>
            <a:chExt cx="296175" cy="274925"/>
          </a:xfrm>
        </p:grpSpPr>
        <p:sp>
          <p:nvSpPr>
            <p:cNvPr id="7636" name="Google Shape;7636;p8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83"/>
          <p:cNvGrpSpPr/>
          <p:nvPr/>
        </p:nvGrpSpPr>
        <p:grpSpPr>
          <a:xfrm>
            <a:off x="5224504" y="2756412"/>
            <a:ext cx="419443" cy="420487"/>
            <a:chOff x="-3771675" y="3971775"/>
            <a:chExt cx="291300" cy="292025"/>
          </a:xfrm>
        </p:grpSpPr>
        <p:sp>
          <p:nvSpPr>
            <p:cNvPr id="7640" name="Google Shape;7640;p8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83"/>
          <p:cNvGrpSpPr/>
          <p:nvPr/>
        </p:nvGrpSpPr>
        <p:grpSpPr>
          <a:xfrm>
            <a:off x="7885948" y="1716461"/>
            <a:ext cx="420271" cy="320774"/>
            <a:chOff x="-1951475" y="3273100"/>
            <a:chExt cx="291875" cy="222775"/>
          </a:xfrm>
        </p:grpSpPr>
        <p:sp>
          <p:nvSpPr>
            <p:cNvPr id="7646" name="Google Shape;7646;p8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3"/>
          <p:cNvGrpSpPr/>
          <p:nvPr/>
        </p:nvGrpSpPr>
        <p:grpSpPr>
          <a:xfrm>
            <a:off x="7883429" y="2205191"/>
            <a:ext cx="425310" cy="419659"/>
            <a:chOff x="-1951475" y="3597450"/>
            <a:chExt cx="295375" cy="291450"/>
          </a:xfrm>
        </p:grpSpPr>
        <p:sp>
          <p:nvSpPr>
            <p:cNvPr id="7650" name="Google Shape;7650;p8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83"/>
          <p:cNvGrpSpPr/>
          <p:nvPr/>
        </p:nvGrpSpPr>
        <p:grpSpPr>
          <a:xfrm>
            <a:off x="7885680" y="2756825"/>
            <a:ext cx="444605" cy="419659"/>
            <a:chOff x="-1960150" y="3956600"/>
            <a:chExt cx="308775" cy="291450"/>
          </a:xfrm>
        </p:grpSpPr>
        <p:sp>
          <p:nvSpPr>
            <p:cNvPr id="7655" name="Google Shape;7655;p8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83"/>
          <p:cNvGrpSpPr/>
          <p:nvPr/>
        </p:nvGrpSpPr>
        <p:grpSpPr>
          <a:xfrm>
            <a:off x="1939718" y="3307636"/>
            <a:ext cx="420775" cy="420775"/>
            <a:chOff x="-804700" y="3226500"/>
            <a:chExt cx="292225" cy="292225"/>
          </a:xfrm>
        </p:grpSpPr>
        <p:sp>
          <p:nvSpPr>
            <p:cNvPr id="7658" name="Google Shape;7658;p8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83"/>
          <p:cNvGrpSpPr/>
          <p:nvPr/>
        </p:nvGrpSpPr>
        <p:grpSpPr>
          <a:xfrm>
            <a:off x="3019809" y="1688647"/>
            <a:ext cx="420775" cy="420811"/>
            <a:chOff x="-5251625" y="3272950"/>
            <a:chExt cx="292225" cy="292250"/>
          </a:xfrm>
        </p:grpSpPr>
        <p:sp>
          <p:nvSpPr>
            <p:cNvPr id="7666" name="Google Shape;7666;p8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83"/>
          <p:cNvGrpSpPr/>
          <p:nvPr/>
        </p:nvGrpSpPr>
        <p:grpSpPr>
          <a:xfrm>
            <a:off x="3016407" y="2204348"/>
            <a:ext cx="427578" cy="421351"/>
            <a:chOff x="-5254775" y="3631325"/>
            <a:chExt cx="296950" cy="292625"/>
          </a:xfrm>
        </p:grpSpPr>
        <p:sp>
          <p:nvSpPr>
            <p:cNvPr id="7670" name="Google Shape;7670;p8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83"/>
          <p:cNvGrpSpPr/>
          <p:nvPr/>
        </p:nvGrpSpPr>
        <p:grpSpPr>
          <a:xfrm>
            <a:off x="3032265" y="2756270"/>
            <a:ext cx="419659" cy="420775"/>
            <a:chOff x="-5251625" y="3991275"/>
            <a:chExt cx="291450" cy="292225"/>
          </a:xfrm>
        </p:grpSpPr>
        <p:sp>
          <p:nvSpPr>
            <p:cNvPr id="7678" name="Google Shape;7678;p8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83"/>
          <p:cNvGrpSpPr/>
          <p:nvPr/>
        </p:nvGrpSpPr>
        <p:grpSpPr>
          <a:xfrm>
            <a:off x="5772848" y="1689240"/>
            <a:ext cx="319874" cy="419623"/>
            <a:chOff x="-3365275" y="3253275"/>
            <a:chExt cx="222150" cy="291425"/>
          </a:xfrm>
        </p:grpSpPr>
        <p:sp>
          <p:nvSpPr>
            <p:cNvPr id="7684" name="Google Shape;7684;p8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83"/>
          <p:cNvGrpSpPr/>
          <p:nvPr/>
        </p:nvGrpSpPr>
        <p:grpSpPr>
          <a:xfrm>
            <a:off x="5746786" y="2204058"/>
            <a:ext cx="371998" cy="421927"/>
            <a:chOff x="-3383375" y="3611625"/>
            <a:chExt cx="258350" cy="293025"/>
          </a:xfrm>
        </p:grpSpPr>
        <p:sp>
          <p:nvSpPr>
            <p:cNvPr id="7687" name="Google Shape;7687;p8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83"/>
          <p:cNvGrpSpPr/>
          <p:nvPr/>
        </p:nvGrpSpPr>
        <p:grpSpPr>
          <a:xfrm>
            <a:off x="5809135" y="2756826"/>
            <a:ext cx="271097" cy="419659"/>
            <a:chOff x="-3347950" y="3971575"/>
            <a:chExt cx="188275" cy="291450"/>
          </a:xfrm>
        </p:grpSpPr>
        <p:sp>
          <p:nvSpPr>
            <p:cNvPr id="7690" name="Google Shape;7690;p8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83"/>
          <p:cNvGrpSpPr/>
          <p:nvPr/>
        </p:nvGrpSpPr>
        <p:grpSpPr>
          <a:xfrm>
            <a:off x="858994" y="3307061"/>
            <a:ext cx="371998" cy="421927"/>
            <a:chOff x="-1575775" y="3238300"/>
            <a:chExt cx="258350" cy="293025"/>
          </a:xfrm>
        </p:grpSpPr>
        <p:sp>
          <p:nvSpPr>
            <p:cNvPr id="7694" name="Google Shape;7694;p8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83"/>
          <p:cNvGrpSpPr/>
          <p:nvPr/>
        </p:nvGrpSpPr>
        <p:grpSpPr>
          <a:xfrm>
            <a:off x="2503892" y="3309051"/>
            <a:ext cx="423079" cy="424159"/>
            <a:chOff x="-1591550" y="3597475"/>
            <a:chExt cx="293825" cy="294575"/>
          </a:xfrm>
        </p:grpSpPr>
        <p:sp>
          <p:nvSpPr>
            <p:cNvPr id="7700" name="Google Shape;7700;p8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83"/>
          <p:cNvGrpSpPr/>
          <p:nvPr/>
        </p:nvGrpSpPr>
        <p:grpSpPr>
          <a:xfrm>
            <a:off x="4153362" y="3318663"/>
            <a:ext cx="421927" cy="399248"/>
            <a:chOff x="-1592325" y="3957400"/>
            <a:chExt cx="293025" cy="277275"/>
          </a:xfrm>
        </p:grpSpPr>
        <p:sp>
          <p:nvSpPr>
            <p:cNvPr id="7704" name="Google Shape;7704;p8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3"/>
          <p:cNvGrpSpPr/>
          <p:nvPr/>
        </p:nvGrpSpPr>
        <p:grpSpPr>
          <a:xfrm>
            <a:off x="3640232" y="3310744"/>
            <a:ext cx="369730" cy="420775"/>
            <a:chOff x="-778700" y="3612425"/>
            <a:chExt cx="256775" cy="292225"/>
          </a:xfrm>
        </p:grpSpPr>
        <p:sp>
          <p:nvSpPr>
            <p:cNvPr id="7709" name="Google Shape;7709;p8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83"/>
          <p:cNvGrpSpPr/>
          <p:nvPr/>
        </p:nvGrpSpPr>
        <p:grpSpPr>
          <a:xfrm>
            <a:off x="6111733" y="3828305"/>
            <a:ext cx="340731" cy="387641"/>
            <a:chOff x="7728464" y="1561258"/>
            <a:chExt cx="349719" cy="397866"/>
          </a:xfrm>
        </p:grpSpPr>
        <p:sp>
          <p:nvSpPr>
            <p:cNvPr id="7716" name="Google Shape;7716;p8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3"/>
          <p:cNvGrpSpPr/>
          <p:nvPr/>
        </p:nvGrpSpPr>
        <p:grpSpPr>
          <a:xfrm>
            <a:off x="4034702" y="3828305"/>
            <a:ext cx="387681" cy="387641"/>
            <a:chOff x="5611350" y="1561258"/>
            <a:chExt cx="397907" cy="397866"/>
          </a:xfrm>
        </p:grpSpPr>
        <p:sp>
          <p:nvSpPr>
            <p:cNvPr id="7719" name="Google Shape;7719;p8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83"/>
          <p:cNvGrpSpPr/>
          <p:nvPr/>
        </p:nvGrpSpPr>
        <p:grpSpPr>
          <a:xfrm>
            <a:off x="4553987" y="3925571"/>
            <a:ext cx="387610" cy="193109"/>
            <a:chOff x="6140660" y="1661097"/>
            <a:chExt cx="397835" cy="198202"/>
          </a:xfrm>
        </p:grpSpPr>
        <p:sp>
          <p:nvSpPr>
            <p:cNvPr id="7724" name="Google Shape;7724;p8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83"/>
          <p:cNvGrpSpPr/>
          <p:nvPr/>
        </p:nvGrpSpPr>
        <p:grpSpPr>
          <a:xfrm>
            <a:off x="5073202" y="3828305"/>
            <a:ext cx="387681" cy="387641"/>
            <a:chOff x="6669907" y="1561258"/>
            <a:chExt cx="397907" cy="397866"/>
          </a:xfrm>
        </p:grpSpPr>
        <p:sp>
          <p:nvSpPr>
            <p:cNvPr id="7729" name="Google Shape;7729;p8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3"/>
          <p:cNvGrpSpPr/>
          <p:nvPr/>
        </p:nvGrpSpPr>
        <p:grpSpPr>
          <a:xfrm>
            <a:off x="1958433" y="3885842"/>
            <a:ext cx="387681" cy="272572"/>
            <a:chOff x="3386036" y="1746339"/>
            <a:chExt cx="397907" cy="279762"/>
          </a:xfrm>
        </p:grpSpPr>
        <p:sp>
          <p:nvSpPr>
            <p:cNvPr id="7735" name="Google Shape;7735;p8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83"/>
          <p:cNvGrpSpPr/>
          <p:nvPr/>
        </p:nvGrpSpPr>
        <p:grpSpPr>
          <a:xfrm>
            <a:off x="2996130" y="3828288"/>
            <a:ext cx="387681" cy="387681"/>
            <a:chOff x="4417380" y="1687279"/>
            <a:chExt cx="397907" cy="397907"/>
          </a:xfrm>
        </p:grpSpPr>
        <p:sp>
          <p:nvSpPr>
            <p:cNvPr id="7738" name="Google Shape;7738;p8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83"/>
          <p:cNvGrpSpPr/>
          <p:nvPr/>
        </p:nvGrpSpPr>
        <p:grpSpPr>
          <a:xfrm>
            <a:off x="7942611" y="3308537"/>
            <a:ext cx="387661" cy="387661"/>
            <a:chOff x="2869999" y="1687279"/>
            <a:chExt cx="397887" cy="397887"/>
          </a:xfrm>
        </p:grpSpPr>
        <p:sp>
          <p:nvSpPr>
            <p:cNvPr id="7741" name="Google Shape;7741;p8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83"/>
          <p:cNvGrpSpPr/>
          <p:nvPr/>
        </p:nvGrpSpPr>
        <p:grpSpPr>
          <a:xfrm>
            <a:off x="2477718" y="3828664"/>
            <a:ext cx="386807" cy="386929"/>
            <a:chOff x="3902887" y="1687655"/>
            <a:chExt cx="397010" cy="397135"/>
          </a:xfrm>
        </p:grpSpPr>
        <p:sp>
          <p:nvSpPr>
            <p:cNvPr id="7744" name="Google Shape;7744;p8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83"/>
          <p:cNvGrpSpPr/>
          <p:nvPr/>
        </p:nvGrpSpPr>
        <p:grpSpPr>
          <a:xfrm>
            <a:off x="3515416" y="3828344"/>
            <a:ext cx="387681" cy="387681"/>
            <a:chOff x="4933458" y="1687279"/>
            <a:chExt cx="397907" cy="397907"/>
          </a:xfrm>
        </p:grpSpPr>
        <p:sp>
          <p:nvSpPr>
            <p:cNvPr id="7747" name="Google Shape;7747;p8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83"/>
          <p:cNvGrpSpPr/>
          <p:nvPr/>
        </p:nvGrpSpPr>
        <p:grpSpPr>
          <a:xfrm>
            <a:off x="6348367" y="3308537"/>
            <a:ext cx="387661" cy="387661"/>
            <a:chOff x="1379798" y="1723250"/>
            <a:chExt cx="397887" cy="397887"/>
          </a:xfrm>
        </p:grpSpPr>
        <p:sp>
          <p:nvSpPr>
            <p:cNvPr id="7750" name="Google Shape;7750;p8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3"/>
          <p:cNvGrpSpPr/>
          <p:nvPr/>
        </p:nvGrpSpPr>
        <p:grpSpPr>
          <a:xfrm>
            <a:off x="5286246" y="3308537"/>
            <a:ext cx="387681" cy="387661"/>
            <a:chOff x="266768" y="1721375"/>
            <a:chExt cx="397907" cy="397887"/>
          </a:xfrm>
        </p:grpSpPr>
        <p:sp>
          <p:nvSpPr>
            <p:cNvPr id="7755" name="Google Shape;7755;p8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3"/>
          <p:cNvGrpSpPr/>
          <p:nvPr/>
        </p:nvGrpSpPr>
        <p:grpSpPr>
          <a:xfrm>
            <a:off x="5817327" y="3308537"/>
            <a:ext cx="387641" cy="387661"/>
            <a:chOff x="864491" y="1723250"/>
            <a:chExt cx="397866" cy="397887"/>
          </a:xfrm>
        </p:grpSpPr>
        <p:sp>
          <p:nvSpPr>
            <p:cNvPr id="7758" name="Google Shape;7758;p8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1" name="Google Shape;7761;p8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83"/>
          <p:cNvGrpSpPr/>
          <p:nvPr/>
        </p:nvGrpSpPr>
        <p:grpSpPr>
          <a:xfrm>
            <a:off x="7411672" y="3308924"/>
            <a:ext cx="387539" cy="386888"/>
            <a:chOff x="2408992" y="1722875"/>
            <a:chExt cx="397761" cy="397093"/>
          </a:xfrm>
        </p:grpSpPr>
        <p:sp>
          <p:nvSpPr>
            <p:cNvPr id="7763" name="Google Shape;7763;p8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3"/>
          <p:cNvGrpSpPr/>
          <p:nvPr/>
        </p:nvGrpSpPr>
        <p:grpSpPr>
          <a:xfrm>
            <a:off x="6584154" y="3827060"/>
            <a:ext cx="388966" cy="388966"/>
            <a:chOff x="1190625" y="238125"/>
            <a:chExt cx="5235075" cy="5235075"/>
          </a:xfrm>
        </p:grpSpPr>
        <p:sp>
          <p:nvSpPr>
            <p:cNvPr id="7766" name="Google Shape;7766;p8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83"/>
          <p:cNvGrpSpPr/>
          <p:nvPr/>
        </p:nvGrpSpPr>
        <p:grpSpPr>
          <a:xfrm>
            <a:off x="5592488" y="3828305"/>
            <a:ext cx="387641" cy="387641"/>
            <a:chOff x="7199196" y="1561258"/>
            <a:chExt cx="397866" cy="397866"/>
          </a:xfrm>
        </p:grpSpPr>
        <p:sp>
          <p:nvSpPr>
            <p:cNvPr id="7769" name="Google Shape;7769;p8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2" name="Google Shape;7772;p83"/>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76" name="Shape 7776"/>
        <p:cNvGrpSpPr/>
        <p:nvPr/>
      </p:nvGrpSpPr>
      <p:grpSpPr>
        <a:xfrm>
          <a:off x="0" y="0"/>
          <a:ext cx="0" cy="0"/>
          <a:chOff x="0" y="0"/>
          <a:chExt cx="0" cy="0"/>
        </a:xfrm>
      </p:grpSpPr>
      <p:pic>
        <p:nvPicPr>
          <p:cNvPr id="7777" name="Google Shape;7777;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0"/>
          <p:cNvSpPr txBox="1"/>
          <p:nvPr>
            <p:ph type="title"/>
          </p:nvPr>
        </p:nvSpPr>
        <p:spPr>
          <a:xfrm>
            <a:off x="4764075" y="2392025"/>
            <a:ext cx="2083500" cy="56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PROJECT</a:t>
            </a:r>
            <a:endParaRPr/>
          </a:p>
        </p:txBody>
      </p:sp>
      <p:sp>
        <p:nvSpPr>
          <p:cNvPr id="277" name="Google Shape;277;p40"/>
          <p:cNvSpPr txBox="1"/>
          <p:nvPr>
            <p:ph idx="1" type="body"/>
          </p:nvPr>
        </p:nvSpPr>
        <p:spPr>
          <a:xfrm>
            <a:off x="4764075" y="3207300"/>
            <a:ext cx="2732100" cy="65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enter a subtitle here if you need it</a:t>
            </a:r>
            <a:endParaRPr/>
          </a:p>
        </p:txBody>
      </p:sp>
      <p:sp>
        <p:nvSpPr>
          <p:cNvPr id="278" name="Google Shape;278;p40"/>
          <p:cNvSpPr txBox="1"/>
          <p:nvPr>
            <p:ph idx="2" type="title"/>
          </p:nvPr>
        </p:nvSpPr>
        <p:spPr>
          <a:xfrm>
            <a:off x="4879875" y="1534825"/>
            <a:ext cx="1061400" cy="71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79" name="Google Shape;279;p40"/>
          <p:cNvGrpSpPr/>
          <p:nvPr/>
        </p:nvGrpSpPr>
        <p:grpSpPr>
          <a:xfrm>
            <a:off x="4879875" y="3023000"/>
            <a:ext cx="1708788" cy="114325"/>
            <a:chOff x="6217037" y="3106700"/>
            <a:chExt cx="1708788" cy="114325"/>
          </a:xfrm>
        </p:grpSpPr>
        <p:sp>
          <p:nvSpPr>
            <p:cNvPr id="280" name="Google Shape;280;p40"/>
            <p:cNvSpPr/>
            <p:nvPr/>
          </p:nvSpPr>
          <p:spPr>
            <a:xfrm>
              <a:off x="6217037" y="3106725"/>
              <a:ext cx="1534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0"/>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1"/>
          <p:cNvSpPr txBox="1"/>
          <p:nvPr>
            <p:ph type="title"/>
          </p:nvPr>
        </p:nvSpPr>
        <p:spPr>
          <a:xfrm flipH="1">
            <a:off x="720000" y="540000"/>
            <a:ext cx="77040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W</a:t>
            </a:r>
            <a:r>
              <a:rPr lang="en">
                <a:solidFill>
                  <a:schemeClr val="dk1"/>
                </a:solidFill>
              </a:rPr>
              <a:t>hat we are </a:t>
            </a:r>
            <a:r>
              <a:rPr lang="en">
                <a:solidFill>
                  <a:schemeClr val="lt1"/>
                </a:solidFill>
              </a:rPr>
              <a:t>working on</a:t>
            </a:r>
            <a:endParaRPr>
              <a:solidFill>
                <a:schemeClr val="lt1"/>
              </a:solidFill>
            </a:endParaRPr>
          </a:p>
        </p:txBody>
      </p:sp>
      <p:sp>
        <p:nvSpPr>
          <p:cNvPr id="287" name="Google Shape;287;p41"/>
          <p:cNvSpPr txBox="1"/>
          <p:nvPr>
            <p:ph idx="1" type="subTitle"/>
          </p:nvPr>
        </p:nvSpPr>
        <p:spPr>
          <a:xfrm>
            <a:off x="948475" y="2883675"/>
            <a:ext cx="2221800" cy="7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very cold place</a:t>
            </a:r>
            <a:endParaRPr/>
          </a:p>
        </p:txBody>
      </p:sp>
      <p:sp>
        <p:nvSpPr>
          <p:cNvPr id="288" name="Google Shape;288;p41"/>
          <p:cNvSpPr txBox="1"/>
          <p:nvPr>
            <p:ph idx="3" type="subTitle"/>
          </p:nvPr>
        </p:nvSpPr>
        <p:spPr>
          <a:xfrm>
            <a:off x="3461019" y="2883675"/>
            <a:ext cx="2221800" cy="7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a:t>
            </a:r>
            <a:r>
              <a:rPr lang="en"/>
              <a:t>s a gas giant and the biggest planet in the Solar System</a:t>
            </a:r>
            <a:endParaRPr/>
          </a:p>
        </p:txBody>
      </p:sp>
      <p:sp>
        <p:nvSpPr>
          <p:cNvPr id="289" name="Google Shape;289;p41"/>
          <p:cNvSpPr txBox="1"/>
          <p:nvPr>
            <p:ph idx="2" type="subTitle"/>
          </p:nvPr>
        </p:nvSpPr>
        <p:spPr>
          <a:xfrm>
            <a:off x="5973575" y="2883675"/>
            <a:ext cx="2221800" cy="7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t>
            </a:r>
            <a:r>
              <a:rPr lang="en"/>
              <a:t>composed mostly of hydrogen and helium</a:t>
            </a:r>
            <a:endParaRPr/>
          </a:p>
        </p:txBody>
      </p:sp>
      <p:sp>
        <p:nvSpPr>
          <p:cNvPr id="290" name="Google Shape;290;p41"/>
          <p:cNvSpPr txBox="1"/>
          <p:nvPr>
            <p:ph idx="4" type="subTitle"/>
          </p:nvPr>
        </p:nvSpPr>
        <p:spPr>
          <a:xfrm>
            <a:off x="948475" y="2533775"/>
            <a:ext cx="22218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1" name="Google Shape;291;p41"/>
          <p:cNvSpPr txBox="1"/>
          <p:nvPr>
            <p:ph idx="5" type="subTitle"/>
          </p:nvPr>
        </p:nvSpPr>
        <p:spPr>
          <a:xfrm>
            <a:off x="3461019" y="2533775"/>
            <a:ext cx="22218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a:t>
            </a:r>
            <a:endParaRPr/>
          </a:p>
        </p:txBody>
      </p:sp>
      <p:sp>
        <p:nvSpPr>
          <p:cNvPr id="292" name="Google Shape;292;p41"/>
          <p:cNvSpPr txBox="1"/>
          <p:nvPr>
            <p:ph idx="6" type="subTitle"/>
          </p:nvPr>
        </p:nvSpPr>
        <p:spPr>
          <a:xfrm>
            <a:off x="5973577" y="2533775"/>
            <a:ext cx="22218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293" name="Google Shape;293;p41"/>
          <p:cNvGrpSpPr/>
          <p:nvPr/>
        </p:nvGrpSpPr>
        <p:grpSpPr>
          <a:xfrm>
            <a:off x="713150" y="1090100"/>
            <a:ext cx="7717800" cy="114325"/>
            <a:chOff x="208025" y="3106700"/>
            <a:chExt cx="7717800" cy="114325"/>
          </a:xfrm>
        </p:grpSpPr>
        <p:sp>
          <p:nvSpPr>
            <p:cNvPr id="294" name="Google Shape;294;p41"/>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1"/>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2"/>
          <p:cNvSpPr txBox="1"/>
          <p:nvPr>
            <p:ph type="title"/>
          </p:nvPr>
        </p:nvSpPr>
        <p:spPr>
          <a:xfrm>
            <a:off x="2195624" y="1734150"/>
            <a:ext cx="4752900" cy="55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the </a:t>
            </a:r>
            <a:r>
              <a:rPr lang="en">
                <a:solidFill>
                  <a:schemeClr val="lt1"/>
                </a:solidFill>
              </a:rPr>
              <a:t>project</a:t>
            </a:r>
            <a:endParaRPr>
              <a:solidFill>
                <a:schemeClr val="lt1"/>
              </a:solidFill>
            </a:endParaRPr>
          </a:p>
        </p:txBody>
      </p:sp>
      <p:sp>
        <p:nvSpPr>
          <p:cNvPr id="301" name="Google Shape;301;p42"/>
          <p:cNvSpPr txBox="1"/>
          <p:nvPr>
            <p:ph idx="1" type="subTitle"/>
          </p:nvPr>
        </p:nvSpPr>
        <p:spPr>
          <a:xfrm>
            <a:off x="2195425" y="2396600"/>
            <a:ext cx="4752900" cy="120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302" name="Google Shape;302;p42"/>
          <p:cNvGrpSpPr/>
          <p:nvPr/>
        </p:nvGrpSpPr>
        <p:grpSpPr>
          <a:xfrm>
            <a:off x="3256200" y="2278725"/>
            <a:ext cx="2645325" cy="114325"/>
            <a:chOff x="5280500" y="3106700"/>
            <a:chExt cx="2645325" cy="114325"/>
          </a:xfrm>
        </p:grpSpPr>
        <p:sp>
          <p:nvSpPr>
            <p:cNvPr id="303" name="Google Shape;303;p42"/>
            <p:cNvSpPr/>
            <p:nvPr/>
          </p:nvSpPr>
          <p:spPr>
            <a:xfrm>
              <a:off x="5280500" y="3106725"/>
              <a:ext cx="24711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2"/>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type="title"/>
          </p:nvPr>
        </p:nvSpPr>
        <p:spPr>
          <a:xfrm>
            <a:off x="1582500" y="3657399"/>
            <a:ext cx="5979000" cy="28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310" name="Google Shape;310;p43"/>
          <p:cNvSpPr txBox="1"/>
          <p:nvPr>
            <p:ph idx="1" type="subTitle"/>
          </p:nvPr>
        </p:nvSpPr>
        <p:spPr>
          <a:xfrm>
            <a:off x="1582575" y="1288924"/>
            <a:ext cx="5979000" cy="19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311" name="Google Shape;311;p43"/>
          <p:cNvGrpSpPr/>
          <p:nvPr/>
        </p:nvGrpSpPr>
        <p:grpSpPr>
          <a:xfrm>
            <a:off x="1582575" y="3293824"/>
            <a:ext cx="5979000" cy="114300"/>
            <a:chOff x="1946825" y="3106700"/>
            <a:chExt cx="5979000" cy="114300"/>
          </a:xfrm>
        </p:grpSpPr>
        <p:sp>
          <p:nvSpPr>
            <p:cNvPr id="312" name="Google Shape;312;p43"/>
            <p:cNvSpPr/>
            <p:nvPr/>
          </p:nvSpPr>
          <p:spPr>
            <a:xfrm>
              <a:off x="1946825" y="3106700"/>
              <a:ext cx="58047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4"/>
          <p:cNvSpPr txBox="1"/>
          <p:nvPr>
            <p:ph type="title"/>
          </p:nvPr>
        </p:nvSpPr>
        <p:spPr>
          <a:xfrm>
            <a:off x="720010" y="529475"/>
            <a:ext cx="7704000" cy="519300"/>
          </a:xfrm>
          <a:prstGeom prst="rect">
            <a:avLst/>
          </a:prstGeom>
          <a:solidFill>
            <a:srgbClr val="000000">
              <a:alpha val="67590"/>
            </a:srgbClr>
          </a:solidFill>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THE SLIDE TITLE</a:t>
            </a:r>
            <a:r>
              <a:rPr lang="en"/>
              <a:t> GOES HERE!</a:t>
            </a:r>
            <a:endParaRPr/>
          </a:p>
        </p:txBody>
      </p:sp>
      <p:sp>
        <p:nvSpPr>
          <p:cNvPr id="319" name="Google Shape;319;p44"/>
          <p:cNvSpPr txBox="1"/>
          <p:nvPr>
            <p:ph idx="1" type="subTitle"/>
          </p:nvPr>
        </p:nvSpPr>
        <p:spPr>
          <a:xfrm>
            <a:off x="856200" y="1957487"/>
            <a:ext cx="4770600" cy="20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5B595B"/>
              </a:buClr>
              <a:buSzPts val="1100"/>
              <a:buFont typeface="Arial"/>
              <a:buNone/>
            </a:pPr>
            <a:r>
              <a:rPr lang="en"/>
              <a:t>Do you know what helps you make your point clear? Lists like this one:</a:t>
            </a:r>
            <a:endParaRPr/>
          </a:p>
          <a:p>
            <a:pPr indent="-317500" lvl="0" marL="457200" rtl="0" algn="l">
              <a:spcBef>
                <a:spcPts val="1600"/>
              </a:spcBef>
              <a:spcAft>
                <a:spcPts val="0"/>
              </a:spcAft>
              <a:buSzPts val="1400"/>
              <a:buChar char="●"/>
            </a:pPr>
            <a:r>
              <a:rPr lang="en"/>
              <a:t>They’re simple</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600"/>
              </a:spcBef>
              <a:spcAft>
                <a:spcPts val="1600"/>
              </a:spcAft>
              <a:buClr>
                <a:schemeClr val="dk1"/>
              </a:buClr>
              <a:buSzPts val="1100"/>
              <a:buFont typeface="Arial"/>
              <a:buNone/>
            </a:pPr>
            <a:r>
              <a:rPr lang="en"/>
              <a:t>And the most important thing: the audience won’t miss the point of your presentation</a:t>
            </a:r>
            <a:endParaRPr/>
          </a:p>
        </p:txBody>
      </p:sp>
      <p:grpSp>
        <p:nvGrpSpPr>
          <p:cNvPr id="320" name="Google Shape;320;p44"/>
          <p:cNvGrpSpPr/>
          <p:nvPr/>
        </p:nvGrpSpPr>
        <p:grpSpPr>
          <a:xfrm>
            <a:off x="713150" y="1090100"/>
            <a:ext cx="7717800" cy="114325"/>
            <a:chOff x="208025" y="3106700"/>
            <a:chExt cx="7717800" cy="114325"/>
          </a:xfrm>
        </p:grpSpPr>
        <p:sp>
          <p:nvSpPr>
            <p:cNvPr id="321" name="Google Shape;321;p44"/>
            <p:cNvSpPr/>
            <p:nvPr/>
          </p:nvSpPr>
          <p:spPr>
            <a:xfrm>
              <a:off x="208025" y="3106725"/>
              <a:ext cx="75435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4"/>
            <p:cNvSpPr/>
            <p:nvPr/>
          </p:nvSpPr>
          <p:spPr>
            <a:xfrm>
              <a:off x="7814825" y="3106700"/>
              <a:ext cx="111000" cy="114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3" name="Google Shape;323;p44"/>
          <p:cNvPicPr preferRelativeResize="0"/>
          <p:nvPr/>
        </p:nvPicPr>
        <p:blipFill>
          <a:blip r:embed="rId3">
            <a:alphaModFix/>
          </a:blip>
          <a:stretch>
            <a:fillRect/>
          </a:stretch>
        </p:blipFill>
        <p:spPr>
          <a:xfrm>
            <a:off x="5660125" y="1741750"/>
            <a:ext cx="2878500" cy="2527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ackathon Project Proposal by Slidesgo">
  <a:themeElements>
    <a:clrScheme name="Simple Light">
      <a:dk1>
        <a:srgbClr val="FFFFFF"/>
      </a:dk1>
      <a:lt1>
        <a:srgbClr val="EB008B"/>
      </a:lt1>
      <a:dk2>
        <a:srgbClr val="1F1A6B"/>
      </a:dk2>
      <a:lt2>
        <a:srgbClr val="00ADEE"/>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